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 id="2147483713" r:id="rId6"/>
    <p:sldMasterId id="2147483726" r:id="rId7"/>
  </p:sldMasterIdLst>
  <p:notesMasterIdLst>
    <p:notesMasterId r:id="rId25"/>
  </p:notesMasterIdLst>
  <p:handoutMasterIdLst>
    <p:handoutMasterId r:id="rId26"/>
  </p:handoutMasterIdLst>
  <p:sldIdLst>
    <p:sldId id="271" r:id="rId8"/>
    <p:sldId id="294" r:id="rId9"/>
    <p:sldId id="273" r:id="rId10"/>
    <p:sldId id="318" r:id="rId11"/>
    <p:sldId id="597" r:id="rId12"/>
    <p:sldId id="272" r:id="rId13"/>
    <p:sldId id="3519" r:id="rId14"/>
    <p:sldId id="3516" r:id="rId15"/>
    <p:sldId id="298" r:id="rId16"/>
    <p:sldId id="3514" r:id="rId17"/>
    <p:sldId id="288" r:id="rId18"/>
    <p:sldId id="284" r:id="rId19"/>
    <p:sldId id="327" r:id="rId20"/>
    <p:sldId id="329" r:id="rId21"/>
    <p:sldId id="330" r:id="rId22"/>
    <p:sldId id="333" r:id="rId23"/>
    <p:sldId id="352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53937" autoAdjust="0"/>
  </p:normalViewPr>
  <p:slideViewPr>
    <p:cSldViewPr snapToGrid="0">
      <p:cViewPr varScale="1">
        <p:scale>
          <a:sx n="39" d="100"/>
          <a:sy n="39"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AD85B-FFAE-4D1A-8E61-0BEFBBF570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428512-6419-48D4-ABFF-44BBDD61D3A5}">
      <dgm:prSet phldrT="[Text]"/>
      <dgm:spPr/>
      <dgm:t>
        <a:bodyPr/>
        <a:lstStyle/>
        <a:p>
          <a:r>
            <a:rPr lang="en-US" dirty="0"/>
            <a:t>Federal Food, Drug, and Cosmetic Act</a:t>
          </a:r>
        </a:p>
      </dgm:t>
    </dgm:pt>
    <dgm:pt modelId="{04603ED0-DC17-4F82-B53B-06EC4F9081F4}" type="parTrans" cxnId="{876E7C22-68CA-4398-A1D2-D34E57383C31}">
      <dgm:prSet/>
      <dgm:spPr/>
      <dgm:t>
        <a:bodyPr/>
        <a:lstStyle/>
        <a:p>
          <a:endParaRPr lang="en-US"/>
        </a:p>
      </dgm:t>
    </dgm:pt>
    <dgm:pt modelId="{1AEC4D21-F3C0-47DB-9A6C-056468E96E2C}" type="sibTrans" cxnId="{876E7C22-68CA-4398-A1D2-D34E57383C31}">
      <dgm:prSet/>
      <dgm:spPr/>
      <dgm:t>
        <a:bodyPr/>
        <a:lstStyle/>
        <a:p>
          <a:endParaRPr lang="en-US"/>
        </a:p>
      </dgm:t>
    </dgm:pt>
    <dgm:pt modelId="{0E5C4E2E-A3F7-42C9-B6EB-975B6F73AF34}">
      <dgm:prSet phldrT="[Text]"/>
      <dgm:spPr/>
      <dgm:t>
        <a:bodyPr/>
        <a:lstStyle/>
        <a:p>
          <a:r>
            <a:rPr lang="en-US" dirty="0"/>
            <a:t>Definitions</a:t>
          </a:r>
        </a:p>
      </dgm:t>
    </dgm:pt>
    <dgm:pt modelId="{F6BC0C94-C9A2-4CE1-A9D0-AB6A40CEF231}" type="parTrans" cxnId="{A98DCC46-44F1-4C4F-A423-3D98CDE4F20D}">
      <dgm:prSet/>
      <dgm:spPr/>
      <dgm:t>
        <a:bodyPr/>
        <a:lstStyle/>
        <a:p>
          <a:endParaRPr lang="en-US"/>
        </a:p>
      </dgm:t>
    </dgm:pt>
    <dgm:pt modelId="{06814441-DFA4-4A60-A112-6E43F398992B}" type="sibTrans" cxnId="{A98DCC46-44F1-4C4F-A423-3D98CDE4F20D}">
      <dgm:prSet/>
      <dgm:spPr/>
      <dgm:t>
        <a:bodyPr/>
        <a:lstStyle/>
        <a:p>
          <a:endParaRPr lang="en-US"/>
        </a:p>
      </dgm:t>
    </dgm:pt>
    <dgm:pt modelId="{E3B38F8E-9501-44FA-B083-316B12D30D81}">
      <dgm:prSet phldrT="[Text]"/>
      <dgm:spPr/>
      <dgm:t>
        <a:bodyPr/>
        <a:lstStyle/>
        <a:p>
          <a:r>
            <a:rPr lang="en-US" dirty="0"/>
            <a:t>Food ingredients</a:t>
          </a:r>
        </a:p>
      </dgm:t>
    </dgm:pt>
    <dgm:pt modelId="{4C2E6AFC-88F3-41F2-8403-25581A55703B}" type="parTrans" cxnId="{5593B59C-29FF-4B6D-AB8C-BEDD308980E1}">
      <dgm:prSet/>
      <dgm:spPr/>
      <dgm:t>
        <a:bodyPr/>
        <a:lstStyle/>
        <a:p>
          <a:endParaRPr lang="en-US"/>
        </a:p>
      </dgm:t>
    </dgm:pt>
    <dgm:pt modelId="{4537A81A-C626-4457-BBA5-5B000D8F3C4B}" type="sibTrans" cxnId="{5593B59C-29FF-4B6D-AB8C-BEDD308980E1}">
      <dgm:prSet/>
      <dgm:spPr/>
      <dgm:t>
        <a:bodyPr/>
        <a:lstStyle/>
        <a:p>
          <a:endParaRPr lang="en-US"/>
        </a:p>
      </dgm:t>
    </dgm:pt>
    <dgm:pt modelId="{C0F0FA73-E20C-44ED-B0A9-D1FDF6FEA579}">
      <dgm:prSet phldrT="[Text]"/>
      <dgm:spPr/>
      <dgm:t>
        <a:bodyPr/>
        <a:lstStyle/>
        <a:p>
          <a:r>
            <a:rPr lang="en-US" dirty="0"/>
            <a:t>Food additives</a:t>
          </a:r>
        </a:p>
      </dgm:t>
    </dgm:pt>
    <dgm:pt modelId="{B9C8B388-39DD-4974-A709-EFB9CDE0DA3C}" type="parTrans" cxnId="{95838C82-BAEB-4A22-9BB6-8E68B741007B}">
      <dgm:prSet/>
      <dgm:spPr/>
      <dgm:t>
        <a:bodyPr/>
        <a:lstStyle/>
        <a:p>
          <a:endParaRPr lang="en-US"/>
        </a:p>
      </dgm:t>
    </dgm:pt>
    <dgm:pt modelId="{0CD53B45-65E8-467E-AC17-44DD29DFFF7E}" type="sibTrans" cxnId="{95838C82-BAEB-4A22-9BB6-8E68B741007B}">
      <dgm:prSet/>
      <dgm:spPr/>
      <dgm:t>
        <a:bodyPr/>
        <a:lstStyle/>
        <a:p>
          <a:endParaRPr lang="en-US"/>
        </a:p>
      </dgm:t>
    </dgm:pt>
    <dgm:pt modelId="{2EC6DB73-7F34-4670-816A-E2B6A542B910}">
      <dgm:prSet phldrT="[Text]"/>
      <dgm:spPr/>
      <dgm:t>
        <a:bodyPr/>
        <a:lstStyle/>
        <a:p>
          <a:r>
            <a:rPr lang="en-US" dirty="0"/>
            <a:t>Legal basis</a:t>
          </a:r>
        </a:p>
      </dgm:t>
    </dgm:pt>
    <dgm:pt modelId="{E020B0FD-C742-4921-992C-4DCB4BC94D49}" type="parTrans" cxnId="{B9A8D03C-CA2D-4940-864C-FE8652487E50}">
      <dgm:prSet/>
      <dgm:spPr/>
      <dgm:t>
        <a:bodyPr/>
        <a:lstStyle/>
        <a:p>
          <a:endParaRPr lang="en-US"/>
        </a:p>
      </dgm:t>
    </dgm:pt>
    <dgm:pt modelId="{D36A30CF-9D95-4CF3-9407-85DFD9B9D5D2}" type="sibTrans" cxnId="{B9A8D03C-CA2D-4940-864C-FE8652487E50}">
      <dgm:prSet/>
      <dgm:spPr/>
      <dgm:t>
        <a:bodyPr/>
        <a:lstStyle/>
        <a:p>
          <a:endParaRPr lang="en-US"/>
        </a:p>
      </dgm:t>
    </dgm:pt>
    <dgm:pt modelId="{2EAD9A49-B9D1-49D1-8958-069873D2FB69}">
      <dgm:prSet phldrT="[Text]"/>
      <dgm:spPr/>
      <dgm:t>
        <a:bodyPr/>
        <a:lstStyle/>
        <a:p>
          <a:r>
            <a:rPr lang="en-US" dirty="0"/>
            <a:t>GRAS ingredients</a:t>
          </a:r>
        </a:p>
      </dgm:t>
    </dgm:pt>
    <dgm:pt modelId="{3D7837A0-B4B0-465B-A914-C4890402C1F7}" type="parTrans" cxnId="{613B93AA-8A4B-47D9-A76A-FB5E6B4460F7}">
      <dgm:prSet/>
      <dgm:spPr/>
      <dgm:t>
        <a:bodyPr/>
        <a:lstStyle/>
        <a:p>
          <a:endParaRPr lang="en-US"/>
        </a:p>
      </dgm:t>
    </dgm:pt>
    <dgm:pt modelId="{24495B7D-6B4F-4A61-981E-8E6B45CA2FE2}" type="sibTrans" cxnId="{613B93AA-8A4B-47D9-A76A-FB5E6B4460F7}">
      <dgm:prSet/>
      <dgm:spPr/>
      <dgm:t>
        <a:bodyPr/>
        <a:lstStyle/>
        <a:p>
          <a:endParaRPr lang="en-US"/>
        </a:p>
      </dgm:t>
    </dgm:pt>
    <dgm:pt modelId="{6F229A18-E106-4A32-BFBE-48C40E34F3F0}">
      <dgm:prSet/>
      <dgm:spPr/>
      <dgm:t>
        <a:bodyPr/>
        <a:lstStyle/>
        <a:p>
          <a:r>
            <a:rPr lang="en-US" dirty="0"/>
            <a:t>Food from animal cell culture</a:t>
          </a:r>
        </a:p>
      </dgm:t>
    </dgm:pt>
    <dgm:pt modelId="{4AAF1E21-585F-438A-992B-9EE3DB9A2F56}" type="parTrans" cxnId="{9A0C081D-33C3-4FE7-8D3E-F518E5CCC7E2}">
      <dgm:prSet/>
      <dgm:spPr/>
      <dgm:t>
        <a:bodyPr/>
        <a:lstStyle/>
        <a:p>
          <a:endParaRPr lang="en-US"/>
        </a:p>
      </dgm:t>
    </dgm:pt>
    <dgm:pt modelId="{B2380786-CFE6-4B77-8993-622419E7A759}" type="sibTrans" cxnId="{9A0C081D-33C3-4FE7-8D3E-F518E5CCC7E2}">
      <dgm:prSet/>
      <dgm:spPr/>
      <dgm:t>
        <a:bodyPr/>
        <a:lstStyle/>
        <a:p>
          <a:endParaRPr lang="en-US"/>
        </a:p>
      </dgm:t>
    </dgm:pt>
    <dgm:pt modelId="{D51D9B46-7A50-435D-8E43-C062A3D19ADC}">
      <dgm:prSet/>
      <dgm:spPr/>
      <dgm:t>
        <a:bodyPr/>
        <a:lstStyle/>
        <a:p>
          <a:r>
            <a:rPr lang="en-US" dirty="0"/>
            <a:t>Consultation program</a:t>
          </a:r>
        </a:p>
      </dgm:t>
    </dgm:pt>
    <dgm:pt modelId="{277E61EC-70D0-4BD1-9223-7BA4D4652A1A}" type="parTrans" cxnId="{9E2CB617-5EB9-4985-B3AA-35EFCF90E276}">
      <dgm:prSet/>
      <dgm:spPr/>
      <dgm:t>
        <a:bodyPr/>
        <a:lstStyle/>
        <a:p>
          <a:endParaRPr lang="en-US"/>
        </a:p>
      </dgm:t>
    </dgm:pt>
    <dgm:pt modelId="{99F5A858-146E-4E6D-8259-68AA8D41A380}" type="sibTrans" cxnId="{9E2CB617-5EB9-4985-B3AA-35EFCF90E276}">
      <dgm:prSet/>
      <dgm:spPr/>
      <dgm:t>
        <a:bodyPr/>
        <a:lstStyle/>
        <a:p>
          <a:endParaRPr lang="en-US"/>
        </a:p>
      </dgm:t>
    </dgm:pt>
    <dgm:pt modelId="{9EDDC6A5-FF91-4DC7-BCA8-8317602AF79C}" type="pres">
      <dgm:prSet presAssocID="{5D2AD85B-FFAE-4D1A-8E61-0BEFBBF5701D}" presName="linear" presStyleCnt="0">
        <dgm:presLayoutVars>
          <dgm:animLvl val="lvl"/>
          <dgm:resizeHandles val="exact"/>
        </dgm:presLayoutVars>
      </dgm:prSet>
      <dgm:spPr/>
    </dgm:pt>
    <dgm:pt modelId="{4DA795C1-CBAE-4275-A265-3FDA197EC407}" type="pres">
      <dgm:prSet presAssocID="{4B428512-6419-48D4-ABFF-44BBDD61D3A5}" presName="parentText" presStyleLbl="node1" presStyleIdx="0" presStyleCnt="3">
        <dgm:presLayoutVars>
          <dgm:chMax val="0"/>
          <dgm:bulletEnabled val="1"/>
        </dgm:presLayoutVars>
      </dgm:prSet>
      <dgm:spPr/>
    </dgm:pt>
    <dgm:pt modelId="{C1BAA9F7-ABFC-4893-8E38-E284A3A396C5}" type="pres">
      <dgm:prSet presAssocID="{4B428512-6419-48D4-ABFF-44BBDD61D3A5}" presName="childText" presStyleLbl="revTx" presStyleIdx="0" presStyleCnt="3">
        <dgm:presLayoutVars>
          <dgm:bulletEnabled val="1"/>
        </dgm:presLayoutVars>
      </dgm:prSet>
      <dgm:spPr/>
    </dgm:pt>
    <dgm:pt modelId="{901906DE-1703-4316-9925-53E6B0B5826A}" type="pres">
      <dgm:prSet presAssocID="{E3B38F8E-9501-44FA-B083-316B12D30D81}" presName="parentText" presStyleLbl="node1" presStyleIdx="1" presStyleCnt="3">
        <dgm:presLayoutVars>
          <dgm:chMax val="0"/>
          <dgm:bulletEnabled val="1"/>
        </dgm:presLayoutVars>
      </dgm:prSet>
      <dgm:spPr/>
    </dgm:pt>
    <dgm:pt modelId="{ADAC0E30-80FE-473A-A058-D574D5AC6E28}" type="pres">
      <dgm:prSet presAssocID="{E3B38F8E-9501-44FA-B083-316B12D30D81}" presName="childText" presStyleLbl="revTx" presStyleIdx="1" presStyleCnt="3">
        <dgm:presLayoutVars>
          <dgm:bulletEnabled val="1"/>
        </dgm:presLayoutVars>
      </dgm:prSet>
      <dgm:spPr/>
    </dgm:pt>
    <dgm:pt modelId="{062374DF-9FB0-424B-BCB3-2C68C81D983E}" type="pres">
      <dgm:prSet presAssocID="{6F229A18-E106-4A32-BFBE-48C40E34F3F0}" presName="parentText" presStyleLbl="node1" presStyleIdx="2" presStyleCnt="3">
        <dgm:presLayoutVars>
          <dgm:chMax val="0"/>
          <dgm:bulletEnabled val="1"/>
        </dgm:presLayoutVars>
      </dgm:prSet>
      <dgm:spPr/>
    </dgm:pt>
    <dgm:pt modelId="{F3CA3D72-0910-4008-95E6-A03828CB7FFF}" type="pres">
      <dgm:prSet presAssocID="{6F229A18-E106-4A32-BFBE-48C40E34F3F0}" presName="childText" presStyleLbl="revTx" presStyleIdx="2" presStyleCnt="3">
        <dgm:presLayoutVars>
          <dgm:bulletEnabled val="1"/>
        </dgm:presLayoutVars>
      </dgm:prSet>
      <dgm:spPr/>
    </dgm:pt>
  </dgm:ptLst>
  <dgm:cxnLst>
    <dgm:cxn modelId="{9E2CB617-5EB9-4985-B3AA-35EFCF90E276}" srcId="{6F229A18-E106-4A32-BFBE-48C40E34F3F0}" destId="{D51D9B46-7A50-435D-8E43-C062A3D19ADC}" srcOrd="0" destOrd="0" parTransId="{277E61EC-70D0-4BD1-9223-7BA4D4652A1A}" sibTransId="{99F5A858-146E-4E6D-8259-68AA8D41A380}"/>
    <dgm:cxn modelId="{9A0C081D-33C3-4FE7-8D3E-F518E5CCC7E2}" srcId="{5D2AD85B-FFAE-4D1A-8E61-0BEFBBF5701D}" destId="{6F229A18-E106-4A32-BFBE-48C40E34F3F0}" srcOrd="2" destOrd="0" parTransId="{4AAF1E21-585F-438A-992B-9EE3DB9A2F56}" sibTransId="{B2380786-CFE6-4B77-8993-622419E7A759}"/>
    <dgm:cxn modelId="{94235A21-47B9-44A0-B06F-4FE73D8C80C9}" type="presOf" srcId="{6F229A18-E106-4A32-BFBE-48C40E34F3F0}" destId="{062374DF-9FB0-424B-BCB3-2C68C81D983E}" srcOrd="0" destOrd="0" presId="urn:microsoft.com/office/officeart/2005/8/layout/vList2"/>
    <dgm:cxn modelId="{876E7C22-68CA-4398-A1D2-D34E57383C31}" srcId="{5D2AD85B-FFAE-4D1A-8E61-0BEFBBF5701D}" destId="{4B428512-6419-48D4-ABFF-44BBDD61D3A5}" srcOrd="0" destOrd="0" parTransId="{04603ED0-DC17-4F82-B53B-06EC4F9081F4}" sibTransId="{1AEC4D21-F3C0-47DB-9A6C-056468E96E2C}"/>
    <dgm:cxn modelId="{96B6F324-5330-474D-831A-2D1ED3AE2137}" type="presOf" srcId="{E3B38F8E-9501-44FA-B083-316B12D30D81}" destId="{901906DE-1703-4316-9925-53E6B0B5826A}" srcOrd="0" destOrd="0" presId="urn:microsoft.com/office/officeart/2005/8/layout/vList2"/>
    <dgm:cxn modelId="{B9A8D03C-CA2D-4940-864C-FE8652487E50}" srcId="{4B428512-6419-48D4-ABFF-44BBDD61D3A5}" destId="{2EC6DB73-7F34-4670-816A-E2B6A542B910}" srcOrd="1" destOrd="0" parTransId="{E020B0FD-C742-4921-992C-4DCB4BC94D49}" sibTransId="{D36A30CF-9D95-4CF3-9407-85DFD9B9D5D2}"/>
    <dgm:cxn modelId="{C42FD63D-7924-4868-8E93-98FA158DC9DD}" type="presOf" srcId="{4B428512-6419-48D4-ABFF-44BBDD61D3A5}" destId="{4DA795C1-CBAE-4275-A265-3FDA197EC407}" srcOrd="0" destOrd="0" presId="urn:microsoft.com/office/officeart/2005/8/layout/vList2"/>
    <dgm:cxn modelId="{A98DCC46-44F1-4C4F-A423-3D98CDE4F20D}" srcId="{4B428512-6419-48D4-ABFF-44BBDD61D3A5}" destId="{0E5C4E2E-A3F7-42C9-B6EB-975B6F73AF34}" srcOrd="0" destOrd="0" parTransId="{F6BC0C94-C9A2-4CE1-A9D0-AB6A40CEF231}" sibTransId="{06814441-DFA4-4A60-A112-6E43F398992B}"/>
    <dgm:cxn modelId="{C06B2559-E97B-4548-8435-1A6199D2769D}" type="presOf" srcId="{0E5C4E2E-A3F7-42C9-B6EB-975B6F73AF34}" destId="{C1BAA9F7-ABFC-4893-8E38-E284A3A396C5}" srcOrd="0" destOrd="0" presId="urn:microsoft.com/office/officeart/2005/8/layout/vList2"/>
    <dgm:cxn modelId="{95838C82-BAEB-4A22-9BB6-8E68B741007B}" srcId="{E3B38F8E-9501-44FA-B083-316B12D30D81}" destId="{C0F0FA73-E20C-44ED-B0A9-D1FDF6FEA579}" srcOrd="0" destOrd="0" parTransId="{B9C8B388-39DD-4974-A709-EFB9CDE0DA3C}" sibTransId="{0CD53B45-65E8-467E-AC17-44DD29DFFF7E}"/>
    <dgm:cxn modelId="{E2ACE590-906E-492C-8531-24DAC257AC3C}" type="presOf" srcId="{C0F0FA73-E20C-44ED-B0A9-D1FDF6FEA579}" destId="{ADAC0E30-80FE-473A-A058-D574D5AC6E28}" srcOrd="0" destOrd="0" presId="urn:microsoft.com/office/officeart/2005/8/layout/vList2"/>
    <dgm:cxn modelId="{CDDD8994-3B94-4C5E-9494-A087D7D159C5}" type="presOf" srcId="{D51D9B46-7A50-435D-8E43-C062A3D19ADC}" destId="{F3CA3D72-0910-4008-95E6-A03828CB7FFF}" srcOrd="0" destOrd="0" presId="urn:microsoft.com/office/officeart/2005/8/layout/vList2"/>
    <dgm:cxn modelId="{5593B59C-29FF-4B6D-AB8C-BEDD308980E1}" srcId="{5D2AD85B-FFAE-4D1A-8E61-0BEFBBF5701D}" destId="{E3B38F8E-9501-44FA-B083-316B12D30D81}" srcOrd="1" destOrd="0" parTransId="{4C2E6AFC-88F3-41F2-8403-25581A55703B}" sibTransId="{4537A81A-C626-4457-BBA5-5B000D8F3C4B}"/>
    <dgm:cxn modelId="{B536C79F-D4C0-483B-9462-B22C290D0514}" type="presOf" srcId="{2EC6DB73-7F34-4670-816A-E2B6A542B910}" destId="{C1BAA9F7-ABFC-4893-8E38-E284A3A396C5}" srcOrd="0" destOrd="1" presId="urn:microsoft.com/office/officeart/2005/8/layout/vList2"/>
    <dgm:cxn modelId="{613B93AA-8A4B-47D9-A76A-FB5E6B4460F7}" srcId="{E3B38F8E-9501-44FA-B083-316B12D30D81}" destId="{2EAD9A49-B9D1-49D1-8958-069873D2FB69}" srcOrd="1" destOrd="0" parTransId="{3D7837A0-B4B0-465B-A914-C4890402C1F7}" sibTransId="{24495B7D-6B4F-4A61-981E-8E6B45CA2FE2}"/>
    <dgm:cxn modelId="{32D0DCAF-95AA-46D6-99B7-69D9B997B57F}" type="presOf" srcId="{2EAD9A49-B9D1-49D1-8958-069873D2FB69}" destId="{ADAC0E30-80FE-473A-A058-D574D5AC6E28}" srcOrd="0" destOrd="1" presId="urn:microsoft.com/office/officeart/2005/8/layout/vList2"/>
    <dgm:cxn modelId="{8CB9B2EE-79BB-4C7F-86FD-F094C5398F11}" type="presOf" srcId="{5D2AD85B-FFAE-4D1A-8E61-0BEFBBF5701D}" destId="{9EDDC6A5-FF91-4DC7-BCA8-8317602AF79C}" srcOrd="0" destOrd="0" presId="urn:microsoft.com/office/officeart/2005/8/layout/vList2"/>
    <dgm:cxn modelId="{7B434DB7-A5A7-499F-B31E-FB0B5ACC3718}" type="presParOf" srcId="{9EDDC6A5-FF91-4DC7-BCA8-8317602AF79C}" destId="{4DA795C1-CBAE-4275-A265-3FDA197EC407}" srcOrd="0" destOrd="0" presId="urn:microsoft.com/office/officeart/2005/8/layout/vList2"/>
    <dgm:cxn modelId="{28FBB2C7-7190-410E-9C7B-5559A0C68399}" type="presParOf" srcId="{9EDDC6A5-FF91-4DC7-BCA8-8317602AF79C}" destId="{C1BAA9F7-ABFC-4893-8E38-E284A3A396C5}" srcOrd="1" destOrd="0" presId="urn:microsoft.com/office/officeart/2005/8/layout/vList2"/>
    <dgm:cxn modelId="{C363DDC3-0ABF-4499-86D5-AD82C4E985C8}" type="presParOf" srcId="{9EDDC6A5-FF91-4DC7-BCA8-8317602AF79C}" destId="{901906DE-1703-4316-9925-53E6B0B5826A}" srcOrd="2" destOrd="0" presId="urn:microsoft.com/office/officeart/2005/8/layout/vList2"/>
    <dgm:cxn modelId="{1F8ABB13-A777-42C4-A534-D5B71EB6BCC9}" type="presParOf" srcId="{9EDDC6A5-FF91-4DC7-BCA8-8317602AF79C}" destId="{ADAC0E30-80FE-473A-A058-D574D5AC6E28}" srcOrd="3" destOrd="0" presId="urn:microsoft.com/office/officeart/2005/8/layout/vList2"/>
    <dgm:cxn modelId="{1BD73B33-92F0-45C0-B6AF-B49935B85A54}" type="presParOf" srcId="{9EDDC6A5-FF91-4DC7-BCA8-8317602AF79C}" destId="{062374DF-9FB0-424B-BCB3-2C68C81D983E}" srcOrd="4" destOrd="0" presId="urn:microsoft.com/office/officeart/2005/8/layout/vList2"/>
    <dgm:cxn modelId="{1BAC1F51-73AB-41FD-BDFC-1DD2C3E2FD98}" type="presParOf" srcId="{9EDDC6A5-FF91-4DC7-BCA8-8317602AF79C}" destId="{F3CA3D72-0910-4008-95E6-A03828CB7FF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2E5E83-6004-412B-9E64-4064A87411C6}" type="doc">
      <dgm:prSet loTypeId="urn:microsoft.com/office/officeart/2005/8/layout/hProcess11" loCatId="process" qsTypeId="urn:microsoft.com/office/officeart/2005/8/quickstyle/simple1" qsCatId="simple" csTypeId="urn:microsoft.com/office/officeart/2005/8/colors/colorful4" csCatId="colorful" phldr="1"/>
      <dgm:spPr/>
    </dgm:pt>
    <dgm:pt modelId="{B71A489E-4967-46A9-945E-F8851EAE16A2}">
      <dgm:prSet phldrT="[Text]" custT="1"/>
      <dgm:spPr/>
      <dgm:t>
        <a:bodyPr/>
        <a:lstStyle/>
        <a:p>
          <a:r>
            <a:rPr lang="en-US" sz="1400" dirty="0"/>
            <a:t>1938</a:t>
          </a:r>
        </a:p>
        <a:p>
          <a:r>
            <a:rPr lang="en-US" sz="1400" dirty="0"/>
            <a:t>Food, drug, and cosmetic act</a:t>
          </a:r>
        </a:p>
      </dgm:t>
    </dgm:pt>
    <dgm:pt modelId="{52992844-D702-492C-B487-C1A49FB4D1F4}" type="parTrans" cxnId="{A5A53B7C-5D66-4A72-B838-0712940F9D34}">
      <dgm:prSet/>
      <dgm:spPr/>
      <dgm:t>
        <a:bodyPr/>
        <a:lstStyle/>
        <a:p>
          <a:endParaRPr lang="en-US" sz="1400"/>
        </a:p>
      </dgm:t>
    </dgm:pt>
    <dgm:pt modelId="{94B8C744-A70A-4DD4-8928-215FA745294A}" type="sibTrans" cxnId="{A5A53B7C-5D66-4A72-B838-0712940F9D34}">
      <dgm:prSet/>
      <dgm:spPr/>
      <dgm:t>
        <a:bodyPr/>
        <a:lstStyle/>
        <a:p>
          <a:endParaRPr lang="en-US" sz="1400"/>
        </a:p>
      </dgm:t>
    </dgm:pt>
    <dgm:pt modelId="{A8F55377-5D7B-451A-B24D-C2F01CA22913}">
      <dgm:prSet phldrT="[Text]" custT="1"/>
      <dgm:spPr/>
      <dgm:t>
        <a:bodyPr/>
        <a:lstStyle/>
        <a:p>
          <a:r>
            <a:rPr lang="en-US" sz="1400" dirty="0"/>
            <a:t>1960</a:t>
          </a:r>
        </a:p>
        <a:p>
          <a:r>
            <a:rPr lang="en-US" sz="1400" dirty="0"/>
            <a:t> Color additive amendment</a:t>
          </a:r>
        </a:p>
      </dgm:t>
    </dgm:pt>
    <dgm:pt modelId="{0F8EEEAA-D197-4B43-900A-B14DEC6F71F1}" type="parTrans" cxnId="{B841205F-4657-44F7-B5F5-4C8204BBEB23}">
      <dgm:prSet/>
      <dgm:spPr/>
      <dgm:t>
        <a:bodyPr/>
        <a:lstStyle/>
        <a:p>
          <a:endParaRPr lang="en-US" sz="1400"/>
        </a:p>
      </dgm:t>
    </dgm:pt>
    <dgm:pt modelId="{6CE466EF-6EAD-42C9-ACE9-95C2C8CF3440}" type="sibTrans" cxnId="{B841205F-4657-44F7-B5F5-4C8204BBEB23}">
      <dgm:prSet/>
      <dgm:spPr/>
      <dgm:t>
        <a:bodyPr/>
        <a:lstStyle/>
        <a:p>
          <a:endParaRPr lang="en-US" sz="1400"/>
        </a:p>
      </dgm:t>
    </dgm:pt>
    <dgm:pt modelId="{7DD12DCC-AB65-4E35-B7A2-75EA703C758E}">
      <dgm:prSet phldrT="[Text]" custT="1"/>
      <dgm:spPr/>
      <dgm:t>
        <a:bodyPr/>
        <a:lstStyle/>
        <a:p>
          <a:r>
            <a:rPr lang="en-US" sz="1400" dirty="0"/>
            <a:t>1997 </a:t>
          </a:r>
        </a:p>
        <a:p>
          <a:r>
            <a:rPr lang="en-US" sz="1400" dirty="0"/>
            <a:t>GRAS notification proposal</a:t>
          </a:r>
        </a:p>
        <a:p>
          <a:endParaRPr lang="en-US" sz="1400" dirty="0"/>
        </a:p>
      </dgm:t>
    </dgm:pt>
    <dgm:pt modelId="{8FBB54F9-DA69-4521-B46E-547B2259D1E0}" type="parTrans" cxnId="{0F9D987F-8938-4B2F-9BF3-7A91F3810D0D}">
      <dgm:prSet/>
      <dgm:spPr/>
      <dgm:t>
        <a:bodyPr/>
        <a:lstStyle/>
        <a:p>
          <a:endParaRPr lang="en-US" sz="1400"/>
        </a:p>
      </dgm:t>
    </dgm:pt>
    <dgm:pt modelId="{0FDB6D6E-E8AE-4670-A80C-AA56048C67F0}" type="sibTrans" cxnId="{0F9D987F-8938-4B2F-9BF3-7A91F3810D0D}">
      <dgm:prSet/>
      <dgm:spPr/>
      <dgm:t>
        <a:bodyPr/>
        <a:lstStyle/>
        <a:p>
          <a:endParaRPr lang="en-US" sz="1400"/>
        </a:p>
      </dgm:t>
    </dgm:pt>
    <dgm:pt modelId="{619C70F5-ED40-4A55-A7B1-1E87D188E5CF}">
      <dgm:prSet phldrT="[Text]" custT="1"/>
      <dgm:spPr/>
      <dgm:t>
        <a:bodyPr/>
        <a:lstStyle/>
        <a:p>
          <a:r>
            <a:rPr lang="en-US" sz="1400" dirty="0"/>
            <a:t>2016</a:t>
          </a:r>
        </a:p>
        <a:p>
          <a:r>
            <a:rPr lang="en-US" sz="1400" dirty="0"/>
            <a:t>Final GRAS rule</a:t>
          </a:r>
        </a:p>
      </dgm:t>
    </dgm:pt>
    <dgm:pt modelId="{9AEDE95E-4985-46F9-AB65-4DF9D852AC3E}" type="parTrans" cxnId="{228C8F82-ED26-49CA-9293-0B078F43643C}">
      <dgm:prSet/>
      <dgm:spPr/>
      <dgm:t>
        <a:bodyPr/>
        <a:lstStyle/>
        <a:p>
          <a:endParaRPr lang="en-US" sz="1400"/>
        </a:p>
      </dgm:t>
    </dgm:pt>
    <dgm:pt modelId="{BDEBFE49-BFC0-4C13-8495-11C42BEB21E8}" type="sibTrans" cxnId="{228C8F82-ED26-49CA-9293-0B078F43643C}">
      <dgm:prSet/>
      <dgm:spPr/>
      <dgm:t>
        <a:bodyPr/>
        <a:lstStyle/>
        <a:p>
          <a:endParaRPr lang="en-US" sz="1400"/>
        </a:p>
      </dgm:t>
    </dgm:pt>
    <dgm:pt modelId="{B65215BF-4D5B-40CE-88F0-F0AC866D7944}">
      <dgm:prSet phldrT="[Text]" custT="1"/>
      <dgm:spPr/>
      <dgm:t>
        <a:bodyPr/>
        <a:lstStyle/>
        <a:p>
          <a:r>
            <a:rPr lang="en-US" sz="1400" dirty="0"/>
            <a:t>1958</a:t>
          </a:r>
        </a:p>
        <a:p>
          <a:r>
            <a:rPr lang="en-US" sz="1400" dirty="0"/>
            <a:t>Food additive amendment</a:t>
          </a:r>
        </a:p>
      </dgm:t>
    </dgm:pt>
    <dgm:pt modelId="{ED24CFAB-4021-4617-A9C4-D8678A7FBE19}" type="parTrans" cxnId="{89FEE246-8281-40D0-B265-5686030D59C5}">
      <dgm:prSet/>
      <dgm:spPr/>
      <dgm:t>
        <a:bodyPr/>
        <a:lstStyle/>
        <a:p>
          <a:endParaRPr lang="en-US" sz="1400"/>
        </a:p>
      </dgm:t>
    </dgm:pt>
    <dgm:pt modelId="{5CA8F5E5-198F-45BC-987F-2C42664D56D8}" type="sibTrans" cxnId="{89FEE246-8281-40D0-B265-5686030D59C5}">
      <dgm:prSet/>
      <dgm:spPr/>
      <dgm:t>
        <a:bodyPr/>
        <a:lstStyle/>
        <a:p>
          <a:endParaRPr lang="en-US" sz="1400"/>
        </a:p>
      </dgm:t>
    </dgm:pt>
    <dgm:pt modelId="{E1A0F31B-2214-4CC1-A01E-380DEDEA4B5B}" type="pres">
      <dgm:prSet presAssocID="{C42E5E83-6004-412B-9E64-4064A87411C6}" presName="Name0" presStyleCnt="0">
        <dgm:presLayoutVars>
          <dgm:dir/>
          <dgm:resizeHandles val="exact"/>
        </dgm:presLayoutVars>
      </dgm:prSet>
      <dgm:spPr/>
    </dgm:pt>
    <dgm:pt modelId="{948E41EF-D92F-431E-A2D4-E7603D0500C2}" type="pres">
      <dgm:prSet presAssocID="{C42E5E83-6004-412B-9E64-4064A87411C6}" presName="arrow" presStyleLbl="bgShp" presStyleIdx="0" presStyleCnt="1"/>
      <dgm:spPr>
        <a:gradFill rotWithShape="0">
          <a:gsLst>
            <a:gs pos="0">
              <a:schemeClr val="accent1">
                <a:tint val="66000"/>
                <a:satMod val="160000"/>
              </a:schemeClr>
            </a:gs>
            <a:gs pos="65000">
              <a:schemeClr val="accent1">
                <a:tint val="44500"/>
                <a:satMod val="160000"/>
              </a:schemeClr>
            </a:gs>
            <a:gs pos="100000">
              <a:schemeClr val="accent1">
                <a:tint val="23500"/>
                <a:satMod val="160000"/>
              </a:schemeClr>
            </a:gs>
          </a:gsLst>
          <a:lin ang="5400000" scaled="0"/>
        </a:gradFill>
      </dgm:spPr>
    </dgm:pt>
    <dgm:pt modelId="{36323B6D-1D6C-4DD6-8EBB-097AF1A866F7}" type="pres">
      <dgm:prSet presAssocID="{C42E5E83-6004-412B-9E64-4064A87411C6}" presName="points" presStyleCnt="0"/>
      <dgm:spPr/>
    </dgm:pt>
    <dgm:pt modelId="{F3263FEC-7330-4FC0-8358-1244CB6C3873}" type="pres">
      <dgm:prSet presAssocID="{B71A489E-4967-46A9-945E-F8851EAE16A2}" presName="compositeA" presStyleCnt="0"/>
      <dgm:spPr/>
    </dgm:pt>
    <dgm:pt modelId="{5855B720-5CC0-4249-BAC7-3F3140604283}" type="pres">
      <dgm:prSet presAssocID="{B71A489E-4967-46A9-945E-F8851EAE16A2}" presName="textA" presStyleLbl="revTx" presStyleIdx="0" presStyleCnt="5" custScaleX="110998">
        <dgm:presLayoutVars>
          <dgm:bulletEnabled val="1"/>
        </dgm:presLayoutVars>
      </dgm:prSet>
      <dgm:spPr/>
    </dgm:pt>
    <dgm:pt modelId="{10843375-D237-480B-BB45-C89A1036F232}" type="pres">
      <dgm:prSet presAssocID="{B71A489E-4967-46A9-945E-F8851EAE16A2}" presName="circleA" presStyleLbl="node1" presStyleIdx="0" presStyleCnt="5"/>
      <dgm:spPr/>
    </dgm:pt>
    <dgm:pt modelId="{3C02CC67-812C-45C0-A5FD-3BEA5C87F345}" type="pres">
      <dgm:prSet presAssocID="{B71A489E-4967-46A9-945E-F8851EAE16A2}" presName="spaceA" presStyleCnt="0"/>
      <dgm:spPr/>
    </dgm:pt>
    <dgm:pt modelId="{6826079F-171D-4E55-B6B9-2A59E64FA1BD}" type="pres">
      <dgm:prSet presAssocID="{94B8C744-A70A-4DD4-8928-215FA745294A}" presName="space" presStyleCnt="0"/>
      <dgm:spPr/>
    </dgm:pt>
    <dgm:pt modelId="{C25F2FFD-A5E4-420D-9228-46B4E539CEEC}" type="pres">
      <dgm:prSet presAssocID="{B65215BF-4D5B-40CE-88F0-F0AC866D7944}" presName="compositeB" presStyleCnt="0"/>
      <dgm:spPr/>
    </dgm:pt>
    <dgm:pt modelId="{4F202478-738D-400A-B235-D8B2BF4792B2}" type="pres">
      <dgm:prSet presAssocID="{B65215BF-4D5B-40CE-88F0-F0AC866D7944}" presName="textB" presStyleLbl="revTx" presStyleIdx="1" presStyleCnt="5" custScaleX="128903">
        <dgm:presLayoutVars>
          <dgm:bulletEnabled val="1"/>
        </dgm:presLayoutVars>
      </dgm:prSet>
      <dgm:spPr/>
    </dgm:pt>
    <dgm:pt modelId="{3C649622-C921-4BC6-99D9-C6E4AB308E44}" type="pres">
      <dgm:prSet presAssocID="{B65215BF-4D5B-40CE-88F0-F0AC866D7944}" presName="circleB" presStyleLbl="node1" presStyleIdx="1" presStyleCnt="5" custLinFactNeighborX="-11644"/>
      <dgm:spPr/>
    </dgm:pt>
    <dgm:pt modelId="{BD052BB0-C4F3-4584-B82E-53C5C56D7730}" type="pres">
      <dgm:prSet presAssocID="{B65215BF-4D5B-40CE-88F0-F0AC866D7944}" presName="spaceB" presStyleCnt="0"/>
      <dgm:spPr/>
    </dgm:pt>
    <dgm:pt modelId="{97F4ED0E-A7F5-481D-AB80-087A9E975632}" type="pres">
      <dgm:prSet presAssocID="{5CA8F5E5-198F-45BC-987F-2C42664D56D8}" presName="space" presStyleCnt="0"/>
      <dgm:spPr/>
    </dgm:pt>
    <dgm:pt modelId="{AB98722C-A50E-4A63-B2AF-611D8EADDE19}" type="pres">
      <dgm:prSet presAssocID="{A8F55377-5D7B-451A-B24D-C2F01CA22913}" presName="compositeA" presStyleCnt="0"/>
      <dgm:spPr/>
    </dgm:pt>
    <dgm:pt modelId="{29F46FDA-59B1-48A4-A5BB-C424B34CBDA6}" type="pres">
      <dgm:prSet presAssocID="{A8F55377-5D7B-451A-B24D-C2F01CA22913}" presName="textA" presStyleLbl="revTx" presStyleIdx="2" presStyleCnt="5" custScaleX="130845" custLinFactNeighborX="-20052">
        <dgm:presLayoutVars>
          <dgm:bulletEnabled val="1"/>
        </dgm:presLayoutVars>
      </dgm:prSet>
      <dgm:spPr/>
    </dgm:pt>
    <dgm:pt modelId="{1BE9112C-D807-4DEB-BC11-0C43AC83575F}" type="pres">
      <dgm:prSet presAssocID="{A8F55377-5D7B-451A-B24D-C2F01CA22913}" presName="circleA" presStyleLbl="node1" presStyleIdx="2" presStyleCnt="5"/>
      <dgm:spPr/>
    </dgm:pt>
    <dgm:pt modelId="{EFE529FF-6DC6-4C48-B413-5E99B1D950E9}" type="pres">
      <dgm:prSet presAssocID="{A8F55377-5D7B-451A-B24D-C2F01CA22913}" presName="spaceA" presStyleCnt="0"/>
      <dgm:spPr/>
    </dgm:pt>
    <dgm:pt modelId="{5F5E26A4-BE3A-4764-8F18-CF54F8FC5107}" type="pres">
      <dgm:prSet presAssocID="{6CE466EF-6EAD-42C9-ACE9-95C2C8CF3440}" presName="space" presStyleCnt="0"/>
      <dgm:spPr/>
    </dgm:pt>
    <dgm:pt modelId="{52E83254-C115-40D1-9A38-C9D0D32AD7D0}" type="pres">
      <dgm:prSet presAssocID="{7DD12DCC-AB65-4E35-B7A2-75EA703C758E}" presName="compositeB" presStyleCnt="0"/>
      <dgm:spPr/>
    </dgm:pt>
    <dgm:pt modelId="{0215023E-03D0-429D-8073-A371DCF11235}" type="pres">
      <dgm:prSet presAssocID="{7DD12DCC-AB65-4E35-B7A2-75EA703C758E}" presName="textB" presStyleLbl="revTx" presStyleIdx="3" presStyleCnt="5" custScaleX="126956">
        <dgm:presLayoutVars>
          <dgm:bulletEnabled val="1"/>
        </dgm:presLayoutVars>
      </dgm:prSet>
      <dgm:spPr/>
    </dgm:pt>
    <dgm:pt modelId="{4D0DB012-2B98-400F-AB9C-8A1D64098091}" type="pres">
      <dgm:prSet presAssocID="{7DD12DCC-AB65-4E35-B7A2-75EA703C758E}" presName="circleB" presStyleLbl="node1" presStyleIdx="3" presStyleCnt="5"/>
      <dgm:spPr/>
    </dgm:pt>
    <dgm:pt modelId="{15134929-44C2-4614-8E64-7A618FCBCDAE}" type="pres">
      <dgm:prSet presAssocID="{7DD12DCC-AB65-4E35-B7A2-75EA703C758E}" presName="spaceB" presStyleCnt="0"/>
      <dgm:spPr/>
    </dgm:pt>
    <dgm:pt modelId="{F54DD7F9-F8C7-4010-8D85-E02E522D323D}" type="pres">
      <dgm:prSet presAssocID="{0FDB6D6E-E8AE-4670-A80C-AA56048C67F0}" presName="space" presStyleCnt="0"/>
      <dgm:spPr/>
    </dgm:pt>
    <dgm:pt modelId="{799A26F1-2FFC-40C0-BE02-1E9C25105E14}" type="pres">
      <dgm:prSet presAssocID="{619C70F5-ED40-4A55-A7B1-1E87D188E5CF}" presName="compositeA" presStyleCnt="0"/>
      <dgm:spPr/>
    </dgm:pt>
    <dgm:pt modelId="{178803E5-CBED-401C-B72B-7EA5DDDAABD4}" type="pres">
      <dgm:prSet presAssocID="{619C70F5-ED40-4A55-A7B1-1E87D188E5CF}" presName="textA" presStyleLbl="revTx" presStyleIdx="4" presStyleCnt="5">
        <dgm:presLayoutVars>
          <dgm:bulletEnabled val="1"/>
        </dgm:presLayoutVars>
      </dgm:prSet>
      <dgm:spPr/>
    </dgm:pt>
    <dgm:pt modelId="{3F70435A-0E66-4728-94D1-149AF02F16B3}" type="pres">
      <dgm:prSet presAssocID="{619C70F5-ED40-4A55-A7B1-1E87D188E5CF}" presName="circleA" presStyleLbl="node1" presStyleIdx="4" presStyleCnt="5"/>
      <dgm:spPr/>
    </dgm:pt>
    <dgm:pt modelId="{EF9CEEEC-24F6-4CAE-A217-61B31CEF1190}" type="pres">
      <dgm:prSet presAssocID="{619C70F5-ED40-4A55-A7B1-1E87D188E5CF}" presName="spaceA" presStyleCnt="0"/>
      <dgm:spPr/>
    </dgm:pt>
  </dgm:ptLst>
  <dgm:cxnLst>
    <dgm:cxn modelId="{4B5E3B27-4F8D-4C62-BF45-669B2907497A}" type="presOf" srcId="{B65215BF-4D5B-40CE-88F0-F0AC866D7944}" destId="{4F202478-738D-400A-B235-D8B2BF4792B2}" srcOrd="0" destOrd="0" presId="urn:microsoft.com/office/officeart/2005/8/layout/hProcess11"/>
    <dgm:cxn modelId="{3B1C0829-FE87-4B2C-B1C2-B7765320EA0D}" type="presOf" srcId="{C42E5E83-6004-412B-9E64-4064A87411C6}" destId="{E1A0F31B-2214-4CC1-A01E-380DEDEA4B5B}" srcOrd="0" destOrd="0" presId="urn:microsoft.com/office/officeart/2005/8/layout/hProcess11"/>
    <dgm:cxn modelId="{B841205F-4657-44F7-B5F5-4C8204BBEB23}" srcId="{C42E5E83-6004-412B-9E64-4064A87411C6}" destId="{A8F55377-5D7B-451A-B24D-C2F01CA22913}" srcOrd="2" destOrd="0" parTransId="{0F8EEEAA-D197-4B43-900A-B14DEC6F71F1}" sibTransId="{6CE466EF-6EAD-42C9-ACE9-95C2C8CF3440}"/>
    <dgm:cxn modelId="{89FEE246-8281-40D0-B265-5686030D59C5}" srcId="{C42E5E83-6004-412B-9E64-4064A87411C6}" destId="{B65215BF-4D5B-40CE-88F0-F0AC866D7944}" srcOrd="1" destOrd="0" parTransId="{ED24CFAB-4021-4617-A9C4-D8678A7FBE19}" sibTransId="{5CA8F5E5-198F-45BC-987F-2C42664D56D8}"/>
    <dgm:cxn modelId="{DCF5074E-0425-48F2-A007-7AF0E7B97FA5}" type="presOf" srcId="{7DD12DCC-AB65-4E35-B7A2-75EA703C758E}" destId="{0215023E-03D0-429D-8073-A371DCF11235}" srcOrd="0" destOrd="0" presId="urn:microsoft.com/office/officeart/2005/8/layout/hProcess11"/>
    <dgm:cxn modelId="{E62D457A-3F8D-4C62-8EAE-DDDBDA550EDE}" type="presOf" srcId="{B71A489E-4967-46A9-945E-F8851EAE16A2}" destId="{5855B720-5CC0-4249-BAC7-3F3140604283}" srcOrd="0" destOrd="0" presId="urn:microsoft.com/office/officeart/2005/8/layout/hProcess11"/>
    <dgm:cxn modelId="{A5A53B7C-5D66-4A72-B838-0712940F9D34}" srcId="{C42E5E83-6004-412B-9E64-4064A87411C6}" destId="{B71A489E-4967-46A9-945E-F8851EAE16A2}" srcOrd="0" destOrd="0" parTransId="{52992844-D702-492C-B487-C1A49FB4D1F4}" sibTransId="{94B8C744-A70A-4DD4-8928-215FA745294A}"/>
    <dgm:cxn modelId="{0F9D987F-8938-4B2F-9BF3-7A91F3810D0D}" srcId="{C42E5E83-6004-412B-9E64-4064A87411C6}" destId="{7DD12DCC-AB65-4E35-B7A2-75EA703C758E}" srcOrd="3" destOrd="0" parTransId="{8FBB54F9-DA69-4521-B46E-547B2259D1E0}" sibTransId="{0FDB6D6E-E8AE-4670-A80C-AA56048C67F0}"/>
    <dgm:cxn modelId="{228C8F82-ED26-49CA-9293-0B078F43643C}" srcId="{C42E5E83-6004-412B-9E64-4064A87411C6}" destId="{619C70F5-ED40-4A55-A7B1-1E87D188E5CF}" srcOrd="4" destOrd="0" parTransId="{9AEDE95E-4985-46F9-AB65-4DF9D852AC3E}" sibTransId="{BDEBFE49-BFC0-4C13-8495-11C42BEB21E8}"/>
    <dgm:cxn modelId="{16EE56BB-8C68-4E33-BEDF-A529EBEBE29C}" type="presOf" srcId="{619C70F5-ED40-4A55-A7B1-1E87D188E5CF}" destId="{178803E5-CBED-401C-B72B-7EA5DDDAABD4}" srcOrd="0" destOrd="0" presId="urn:microsoft.com/office/officeart/2005/8/layout/hProcess11"/>
    <dgm:cxn modelId="{DC6D0CF2-E8AA-4E10-89F9-3EBD019B898A}" type="presOf" srcId="{A8F55377-5D7B-451A-B24D-C2F01CA22913}" destId="{29F46FDA-59B1-48A4-A5BB-C424B34CBDA6}" srcOrd="0" destOrd="0" presId="urn:microsoft.com/office/officeart/2005/8/layout/hProcess11"/>
    <dgm:cxn modelId="{D771E813-C52D-4ABC-97AD-3C682FAAB6BD}" type="presParOf" srcId="{E1A0F31B-2214-4CC1-A01E-380DEDEA4B5B}" destId="{948E41EF-D92F-431E-A2D4-E7603D0500C2}" srcOrd="0" destOrd="0" presId="urn:microsoft.com/office/officeart/2005/8/layout/hProcess11"/>
    <dgm:cxn modelId="{38A12FB1-85AE-4862-B97D-47E252B72A57}" type="presParOf" srcId="{E1A0F31B-2214-4CC1-A01E-380DEDEA4B5B}" destId="{36323B6D-1D6C-4DD6-8EBB-097AF1A866F7}" srcOrd="1" destOrd="0" presId="urn:microsoft.com/office/officeart/2005/8/layout/hProcess11"/>
    <dgm:cxn modelId="{91299D81-29EC-495B-AD12-522E0908C569}" type="presParOf" srcId="{36323B6D-1D6C-4DD6-8EBB-097AF1A866F7}" destId="{F3263FEC-7330-4FC0-8358-1244CB6C3873}" srcOrd="0" destOrd="0" presId="urn:microsoft.com/office/officeart/2005/8/layout/hProcess11"/>
    <dgm:cxn modelId="{FC93B62E-03B5-4709-87D2-AEABA14C7623}" type="presParOf" srcId="{F3263FEC-7330-4FC0-8358-1244CB6C3873}" destId="{5855B720-5CC0-4249-BAC7-3F3140604283}" srcOrd="0" destOrd="0" presId="urn:microsoft.com/office/officeart/2005/8/layout/hProcess11"/>
    <dgm:cxn modelId="{03BA5BF6-A793-457B-B4A8-F08369583B70}" type="presParOf" srcId="{F3263FEC-7330-4FC0-8358-1244CB6C3873}" destId="{10843375-D237-480B-BB45-C89A1036F232}" srcOrd="1" destOrd="0" presId="urn:microsoft.com/office/officeart/2005/8/layout/hProcess11"/>
    <dgm:cxn modelId="{F2C87CBC-1B7C-4C73-9C9B-435D7EF6CD7B}" type="presParOf" srcId="{F3263FEC-7330-4FC0-8358-1244CB6C3873}" destId="{3C02CC67-812C-45C0-A5FD-3BEA5C87F345}" srcOrd="2" destOrd="0" presId="urn:microsoft.com/office/officeart/2005/8/layout/hProcess11"/>
    <dgm:cxn modelId="{68BA1AE2-5C32-4AF1-99CA-E0FB2F3E2653}" type="presParOf" srcId="{36323B6D-1D6C-4DD6-8EBB-097AF1A866F7}" destId="{6826079F-171D-4E55-B6B9-2A59E64FA1BD}" srcOrd="1" destOrd="0" presId="urn:microsoft.com/office/officeart/2005/8/layout/hProcess11"/>
    <dgm:cxn modelId="{56AD3064-7B76-4728-976B-1B86EC0C55EE}" type="presParOf" srcId="{36323B6D-1D6C-4DD6-8EBB-097AF1A866F7}" destId="{C25F2FFD-A5E4-420D-9228-46B4E539CEEC}" srcOrd="2" destOrd="0" presId="urn:microsoft.com/office/officeart/2005/8/layout/hProcess11"/>
    <dgm:cxn modelId="{BA327BA8-FC47-4EA7-9C16-D40AE3D157DA}" type="presParOf" srcId="{C25F2FFD-A5E4-420D-9228-46B4E539CEEC}" destId="{4F202478-738D-400A-B235-D8B2BF4792B2}" srcOrd="0" destOrd="0" presId="urn:microsoft.com/office/officeart/2005/8/layout/hProcess11"/>
    <dgm:cxn modelId="{ACB311F3-2FC5-4264-86A7-511FFB506B0C}" type="presParOf" srcId="{C25F2FFD-A5E4-420D-9228-46B4E539CEEC}" destId="{3C649622-C921-4BC6-99D9-C6E4AB308E44}" srcOrd="1" destOrd="0" presId="urn:microsoft.com/office/officeart/2005/8/layout/hProcess11"/>
    <dgm:cxn modelId="{EFD645CA-420B-4142-9F00-CF435F6DA51E}" type="presParOf" srcId="{C25F2FFD-A5E4-420D-9228-46B4E539CEEC}" destId="{BD052BB0-C4F3-4584-B82E-53C5C56D7730}" srcOrd="2" destOrd="0" presId="urn:microsoft.com/office/officeart/2005/8/layout/hProcess11"/>
    <dgm:cxn modelId="{A026D015-2AA4-4565-AA9B-DAB5383B237A}" type="presParOf" srcId="{36323B6D-1D6C-4DD6-8EBB-097AF1A866F7}" destId="{97F4ED0E-A7F5-481D-AB80-087A9E975632}" srcOrd="3" destOrd="0" presId="urn:microsoft.com/office/officeart/2005/8/layout/hProcess11"/>
    <dgm:cxn modelId="{356762B4-8A0C-4860-94CB-1B7541EDB0C2}" type="presParOf" srcId="{36323B6D-1D6C-4DD6-8EBB-097AF1A866F7}" destId="{AB98722C-A50E-4A63-B2AF-611D8EADDE19}" srcOrd="4" destOrd="0" presId="urn:microsoft.com/office/officeart/2005/8/layout/hProcess11"/>
    <dgm:cxn modelId="{FFF5AECF-6EF2-4B8F-BA9E-FF92C2947FDF}" type="presParOf" srcId="{AB98722C-A50E-4A63-B2AF-611D8EADDE19}" destId="{29F46FDA-59B1-48A4-A5BB-C424B34CBDA6}" srcOrd="0" destOrd="0" presId="urn:microsoft.com/office/officeart/2005/8/layout/hProcess11"/>
    <dgm:cxn modelId="{BF1F758A-D477-4B0E-811A-BEF2F09FC8C8}" type="presParOf" srcId="{AB98722C-A50E-4A63-B2AF-611D8EADDE19}" destId="{1BE9112C-D807-4DEB-BC11-0C43AC83575F}" srcOrd="1" destOrd="0" presId="urn:microsoft.com/office/officeart/2005/8/layout/hProcess11"/>
    <dgm:cxn modelId="{0E9DA2AF-084C-40C9-B2A9-465DE6CE5589}" type="presParOf" srcId="{AB98722C-A50E-4A63-B2AF-611D8EADDE19}" destId="{EFE529FF-6DC6-4C48-B413-5E99B1D950E9}" srcOrd="2" destOrd="0" presId="urn:microsoft.com/office/officeart/2005/8/layout/hProcess11"/>
    <dgm:cxn modelId="{E1045BEA-77E2-48BD-A184-6E20427347F5}" type="presParOf" srcId="{36323B6D-1D6C-4DD6-8EBB-097AF1A866F7}" destId="{5F5E26A4-BE3A-4764-8F18-CF54F8FC5107}" srcOrd="5" destOrd="0" presId="urn:microsoft.com/office/officeart/2005/8/layout/hProcess11"/>
    <dgm:cxn modelId="{95E9436E-C190-48DA-9ACD-63915BFBBDE2}" type="presParOf" srcId="{36323B6D-1D6C-4DD6-8EBB-097AF1A866F7}" destId="{52E83254-C115-40D1-9A38-C9D0D32AD7D0}" srcOrd="6" destOrd="0" presId="urn:microsoft.com/office/officeart/2005/8/layout/hProcess11"/>
    <dgm:cxn modelId="{7676A3EB-1881-4C77-A1A9-43D4250DA4BE}" type="presParOf" srcId="{52E83254-C115-40D1-9A38-C9D0D32AD7D0}" destId="{0215023E-03D0-429D-8073-A371DCF11235}" srcOrd="0" destOrd="0" presId="urn:microsoft.com/office/officeart/2005/8/layout/hProcess11"/>
    <dgm:cxn modelId="{7206DA90-37F7-4827-8EF0-78864A40627D}" type="presParOf" srcId="{52E83254-C115-40D1-9A38-C9D0D32AD7D0}" destId="{4D0DB012-2B98-400F-AB9C-8A1D64098091}" srcOrd="1" destOrd="0" presId="urn:microsoft.com/office/officeart/2005/8/layout/hProcess11"/>
    <dgm:cxn modelId="{FA01DD92-B898-4D26-BFBD-86425E637F49}" type="presParOf" srcId="{52E83254-C115-40D1-9A38-C9D0D32AD7D0}" destId="{15134929-44C2-4614-8E64-7A618FCBCDAE}" srcOrd="2" destOrd="0" presId="urn:microsoft.com/office/officeart/2005/8/layout/hProcess11"/>
    <dgm:cxn modelId="{F9DFC48A-9DFB-4523-8AA9-CFB426E4415D}" type="presParOf" srcId="{36323B6D-1D6C-4DD6-8EBB-097AF1A866F7}" destId="{F54DD7F9-F8C7-4010-8D85-E02E522D323D}" srcOrd="7" destOrd="0" presId="urn:microsoft.com/office/officeart/2005/8/layout/hProcess11"/>
    <dgm:cxn modelId="{CD3BD6BD-363B-4121-89D3-D977AA2E914F}" type="presParOf" srcId="{36323B6D-1D6C-4DD6-8EBB-097AF1A866F7}" destId="{799A26F1-2FFC-40C0-BE02-1E9C25105E14}" srcOrd="8" destOrd="0" presId="urn:microsoft.com/office/officeart/2005/8/layout/hProcess11"/>
    <dgm:cxn modelId="{45B613B4-5D8F-4953-9FC3-769B2D2E3B32}" type="presParOf" srcId="{799A26F1-2FFC-40C0-BE02-1E9C25105E14}" destId="{178803E5-CBED-401C-B72B-7EA5DDDAABD4}" srcOrd="0" destOrd="0" presId="urn:microsoft.com/office/officeart/2005/8/layout/hProcess11"/>
    <dgm:cxn modelId="{5960456B-F132-4C33-84CB-35BE343A7008}" type="presParOf" srcId="{799A26F1-2FFC-40C0-BE02-1E9C25105E14}" destId="{3F70435A-0E66-4728-94D1-149AF02F16B3}" srcOrd="1" destOrd="0" presId="urn:microsoft.com/office/officeart/2005/8/layout/hProcess11"/>
    <dgm:cxn modelId="{08577C1B-FCC9-4F2D-ABC4-A4817AC4D158}" type="presParOf" srcId="{799A26F1-2FFC-40C0-BE02-1E9C25105E14}" destId="{EF9CEEEC-24F6-4CAE-A217-61B31CEF119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0B92C8-3916-49DF-80DE-78CDF6846042}" type="doc">
      <dgm:prSet loTypeId="urn:microsoft.com/office/officeart/2005/8/layout/arrow6" loCatId="relationship" qsTypeId="urn:microsoft.com/office/officeart/2005/8/quickstyle/simple1" qsCatId="simple" csTypeId="urn:microsoft.com/office/officeart/2005/8/colors/colorful3" csCatId="colorful" phldr="1"/>
      <dgm:spPr/>
      <dgm:t>
        <a:bodyPr/>
        <a:lstStyle/>
        <a:p>
          <a:endParaRPr lang="en-US"/>
        </a:p>
      </dgm:t>
    </dgm:pt>
    <dgm:pt modelId="{800E6CC7-4A17-4CE9-B21F-AFD541F50811}">
      <dgm:prSet phldrT="[Text]"/>
      <dgm:spPr/>
      <dgm:t>
        <a:bodyPr/>
        <a:lstStyle/>
        <a:p>
          <a:r>
            <a:rPr lang="en-US" dirty="0"/>
            <a:t>Food Additives</a:t>
          </a:r>
        </a:p>
      </dgm:t>
    </dgm:pt>
    <dgm:pt modelId="{9DE6AD4E-AC03-403B-BF19-BED3DDCA54F5}" type="parTrans" cxnId="{29BA1F42-0CB6-44E9-9081-3BC901E498F3}">
      <dgm:prSet/>
      <dgm:spPr/>
      <dgm:t>
        <a:bodyPr/>
        <a:lstStyle/>
        <a:p>
          <a:endParaRPr lang="en-US"/>
        </a:p>
      </dgm:t>
    </dgm:pt>
    <dgm:pt modelId="{3E4F9F52-A166-47A4-8313-7BB65C38978E}" type="sibTrans" cxnId="{29BA1F42-0CB6-44E9-9081-3BC901E498F3}">
      <dgm:prSet/>
      <dgm:spPr/>
      <dgm:t>
        <a:bodyPr/>
        <a:lstStyle/>
        <a:p>
          <a:endParaRPr lang="en-US"/>
        </a:p>
      </dgm:t>
    </dgm:pt>
    <dgm:pt modelId="{AAC89A54-689A-4D71-A670-4D6EFA98288C}">
      <dgm:prSet phldrT="[Text]" custT="1"/>
      <dgm:spPr/>
      <dgm:t>
        <a:bodyPr/>
        <a:lstStyle/>
        <a:p>
          <a:r>
            <a:rPr lang="en-US" sz="2300" dirty="0"/>
            <a:t>GRAS ingredients</a:t>
          </a:r>
        </a:p>
      </dgm:t>
    </dgm:pt>
    <dgm:pt modelId="{293437B7-A728-4786-BE33-6CE520D22017}" type="parTrans" cxnId="{E8D2331C-ECBB-4841-B924-AC80AC5F7AA7}">
      <dgm:prSet/>
      <dgm:spPr/>
      <dgm:t>
        <a:bodyPr/>
        <a:lstStyle/>
        <a:p>
          <a:endParaRPr lang="en-US"/>
        </a:p>
      </dgm:t>
    </dgm:pt>
    <dgm:pt modelId="{82E3950C-860E-4F61-9F38-FE43D6CD5C9D}" type="sibTrans" cxnId="{E8D2331C-ECBB-4841-B924-AC80AC5F7AA7}">
      <dgm:prSet/>
      <dgm:spPr/>
      <dgm:t>
        <a:bodyPr/>
        <a:lstStyle/>
        <a:p>
          <a:endParaRPr lang="en-US"/>
        </a:p>
      </dgm:t>
    </dgm:pt>
    <dgm:pt modelId="{67B9C570-30DC-4313-94EC-4FD757B30D47}">
      <dgm:prSet phldrT="[Text]"/>
      <dgm:spPr/>
      <dgm:t>
        <a:bodyPr/>
        <a:lstStyle/>
        <a:p>
          <a:r>
            <a:rPr lang="en-US" dirty="0"/>
            <a:t>Subject to pre-market approval</a:t>
          </a:r>
        </a:p>
      </dgm:t>
    </dgm:pt>
    <dgm:pt modelId="{3587B1F2-382C-4D78-A4A4-F4F10768AC6A}" type="parTrans" cxnId="{DACAAAA4-473E-494F-A6D5-9987D6CFC8FB}">
      <dgm:prSet/>
      <dgm:spPr/>
      <dgm:t>
        <a:bodyPr/>
        <a:lstStyle/>
        <a:p>
          <a:endParaRPr lang="en-US"/>
        </a:p>
      </dgm:t>
    </dgm:pt>
    <dgm:pt modelId="{DD13C3E0-19B5-47EE-8820-4BCAF4A727F7}" type="sibTrans" cxnId="{DACAAAA4-473E-494F-A6D5-9987D6CFC8FB}">
      <dgm:prSet/>
      <dgm:spPr/>
      <dgm:t>
        <a:bodyPr/>
        <a:lstStyle/>
        <a:p>
          <a:endParaRPr lang="en-US"/>
        </a:p>
      </dgm:t>
    </dgm:pt>
    <dgm:pt modelId="{592543AA-08C1-4AF4-B327-78F209F81E3F}">
      <dgm:prSet phldrT="[Text]"/>
      <dgm:spPr/>
      <dgm:t>
        <a:bodyPr/>
        <a:lstStyle/>
        <a:p>
          <a:r>
            <a:rPr lang="en-US" dirty="0"/>
            <a:t>Petition process</a:t>
          </a:r>
        </a:p>
      </dgm:t>
    </dgm:pt>
    <dgm:pt modelId="{5ACBC98D-C4E9-456A-A430-D999F0D23BE3}" type="parTrans" cxnId="{8C76CDCB-EA7E-4A58-9E50-FBDAE921E8EC}">
      <dgm:prSet/>
      <dgm:spPr/>
      <dgm:t>
        <a:bodyPr/>
        <a:lstStyle/>
        <a:p>
          <a:endParaRPr lang="en-US"/>
        </a:p>
      </dgm:t>
    </dgm:pt>
    <dgm:pt modelId="{B081A25C-000C-42E9-AF68-C8B023593843}" type="sibTrans" cxnId="{8C76CDCB-EA7E-4A58-9E50-FBDAE921E8EC}">
      <dgm:prSet/>
      <dgm:spPr/>
      <dgm:t>
        <a:bodyPr/>
        <a:lstStyle/>
        <a:p>
          <a:endParaRPr lang="en-US"/>
        </a:p>
      </dgm:t>
    </dgm:pt>
    <dgm:pt modelId="{5695EABE-B452-4365-9EC6-3E54AD85CC26}">
      <dgm:prSet phldrT="[Text]" custT="1"/>
      <dgm:spPr/>
      <dgm:t>
        <a:bodyPr/>
        <a:lstStyle/>
        <a:p>
          <a:r>
            <a:rPr lang="en-US" sz="1800" dirty="0"/>
            <a:t>Safety information in public domain</a:t>
          </a:r>
        </a:p>
      </dgm:t>
    </dgm:pt>
    <dgm:pt modelId="{883C9E87-FF7E-4BB9-97D2-520C0D8BA496}" type="parTrans" cxnId="{8AC8EE15-80B4-42EC-BB83-FC724FEBF4E1}">
      <dgm:prSet/>
      <dgm:spPr/>
      <dgm:t>
        <a:bodyPr/>
        <a:lstStyle/>
        <a:p>
          <a:endParaRPr lang="en-US"/>
        </a:p>
      </dgm:t>
    </dgm:pt>
    <dgm:pt modelId="{ECEFA851-D9C1-4779-9774-75B6BE38456E}" type="sibTrans" cxnId="{8AC8EE15-80B4-42EC-BB83-FC724FEBF4E1}">
      <dgm:prSet/>
      <dgm:spPr/>
      <dgm:t>
        <a:bodyPr/>
        <a:lstStyle/>
        <a:p>
          <a:endParaRPr lang="en-US"/>
        </a:p>
      </dgm:t>
    </dgm:pt>
    <dgm:pt modelId="{0ED82A92-FCDE-490A-BB5F-031AAD21B0B4}">
      <dgm:prSet phldrT="[Text]" custT="1"/>
      <dgm:spPr/>
      <dgm:t>
        <a:bodyPr/>
        <a:lstStyle/>
        <a:p>
          <a:r>
            <a:rPr lang="en-US" sz="1800" dirty="0"/>
            <a:t>Reflects expert consensus</a:t>
          </a:r>
        </a:p>
      </dgm:t>
    </dgm:pt>
    <dgm:pt modelId="{27877BE6-FEB5-4117-96B3-F3F60FECF977}" type="parTrans" cxnId="{D418F0BD-5D30-4B9D-9DE6-7BFAD2FADF7B}">
      <dgm:prSet/>
      <dgm:spPr/>
      <dgm:t>
        <a:bodyPr/>
        <a:lstStyle/>
        <a:p>
          <a:endParaRPr lang="en-US"/>
        </a:p>
      </dgm:t>
    </dgm:pt>
    <dgm:pt modelId="{6C9F308C-DFA6-41E3-9C36-BFF17EB24EC2}" type="sibTrans" cxnId="{D418F0BD-5D30-4B9D-9DE6-7BFAD2FADF7B}">
      <dgm:prSet/>
      <dgm:spPr/>
      <dgm:t>
        <a:bodyPr/>
        <a:lstStyle/>
        <a:p>
          <a:endParaRPr lang="en-US"/>
        </a:p>
      </dgm:t>
    </dgm:pt>
    <dgm:pt modelId="{0BA399E3-7CF7-45D1-8608-BA3624DD8696}">
      <dgm:prSet phldrT="[Text]"/>
      <dgm:spPr/>
      <dgm:t>
        <a:bodyPr/>
        <a:lstStyle/>
        <a:p>
          <a:r>
            <a:rPr lang="en-US" dirty="0"/>
            <a:t>Successful petition results in a regulation in 21 CFR</a:t>
          </a:r>
        </a:p>
      </dgm:t>
    </dgm:pt>
    <dgm:pt modelId="{330009FE-26F0-4910-8FC9-E309419D9317}" type="parTrans" cxnId="{A3C1DF51-1A8C-4BC6-9678-17B1CE3DEA85}">
      <dgm:prSet/>
      <dgm:spPr/>
      <dgm:t>
        <a:bodyPr/>
        <a:lstStyle/>
        <a:p>
          <a:endParaRPr lang="en-US"/>
        </a:p>
      </dgm:t>
    </dgm:pt>
    <dgm:pt modelId="{D90B9DBC-B521-4F79-9411-9A6A6733E468}" type="sibTrans" cxnId="{A3C1DF51-1A8C-4BC6-9678-17B1CE3DEA85}">
      <dgm:prSet/>
      <dgm:spPr/>
      <dgm:t>
        <a:bodyPr/>
        <a:lstStyle/>
        <a:p>
          <a:endParaRPr lang="en-US"/>
        </a:p>
      </dgm:t>
    </dgm:pt>
    <dgm:pt modelId="{BF34A37E-AC61-437B-ABF7-BB1C92AF037F}">
      <dgm:prSet phldrT="[Text]" custT="1"/>
      <dgm:spPr/>
      <dgm:t>
        <a:bodyPr/>
        <a:lstStyle/>
        <a:p>
          <a:r>
            <a:rPr lang="en-US" sz="1800" dirty="0"/>
            <a:t>Not subject to premarket approval (notification process)</a:t>
          </a:r>
        </a:p>
      </dgm:t>
    </dgm:pt>
    <dgm:pt modelId="{D4FD90CF-E9D6-4FAB-BB31-3D0B01400C41}" type="parTrans" cxnId="{E917F48A-6EAB-481B-BF10-1D88EC02F2FD}">
      <dgm:prSet/>
      <dgm:spPr/>
      <dgm:t>
        <a:bodyPr/>
        <a:lstStyle/>
        <a:p>
          <a:endParaRPr lang="en-US"/>
        </a:p>
      </dgm:t>
    </dgm:pt>
    <dgm:pt modelId="{B42B59DC-991A-4CC3-BFD0-B33B53422DEC}" type="sibTrans" cxnId="{E917F48A-6EAB-481B-BF10-1D88EC02F2FD}">
      <dgm:prSet/>
      <dgm:spPr/>
      <dgm:t>
        <a:bodyPr/>
        <a:lstStyle/>
        <a:p>
          <a:endParaRPr lang="en-US"/>
        </a:p>
      </dgm:t>
    </dgm:pt>
    <dgm:pt modelId="{4B5A7E31-322C-4D1E-BB03-4EC704125599}">
      <dgm:prSet phldrT="[Text]" custT="1"/>
      <dgm:spPr/>
      <dgm:t>
        <a:bodyPr/>
        <a:lstStyle/>
        <a:p>
          <a:r>
            <a:rPr lang="en-US" sz="1800" dirty="0"/>
            <a:t> GRAS notices inventory</a:t>
          </a:r>
        </a:p>
      </dgm:t>
    </dgm:pt>
    <dgm:pt modelId="{40851F21-3298-4C84-ABCD-4E9DCFB781E1}" type="parTrans" cxnId="{AF77C8E2-229D-4CA2-AE87-5FA78A31418E}">
      <dgm:prSet/>
      <dgm:spPr/>
      <dgm:t>
        <a:bodyPr/>
        <a:lstStyle/>
        <a:p>
          <a:endParaRPr lang="en-US"/>
        </a:p>
      </dgm:t>
    </dgm:pt>
    <dgm:pt modelId="{0A6BB107-522E-4195-9917-7D155A77FBF5}" type="sibTrans" cxnId="{AF77C8E2-229D-4CA2-AE87-5FA78A31418E}">
      <dgm:prSet/>
      <dgm:spPr/>
      <dgm:t>
        <a:bodyPr/>
        <a:lstStyle/>
        <a:p>
          <a:endParaRPr lang="en-US"/>
        </a:p>
      </dgm:t>
    </dgm:pt>
    <dgm:pt modelId="{A87C93A2-AFD2-4AE9-83F6-429BA5C8493E}" type="pres">
      <dgm:prSet presAssocID="{3E0B92C8-3916-49DF-80DE-78CDF6846042}" presName="compositeShape" presStyleCnt="0">
        <dgm:presLayoutVars>
          <dgm:chMax val="2"/>
          <dgm:dir/>
          <dgm:resizeHandles val="exact"/>
        </dgm:presLayoutVars>
      </dgm:prSet>
      <dgm:spPr/>
    </dgm:pt>
    <dgm:pt modelId="{33BF30B9-9C9E-4E42-9B53-9CD59AB13802}" type="pres">
      <dgm:prSet presAssocID="{3E0B92C8-3916-49DF-80DE-78CDF6846042}" presName="ribbon" presStyleLbl="node1" presStyleIdx="0" presStyleCnt="1" custScaleY="135830"/>
      <dgm:spPr/>
    </dgm:pt>
    <dgm:pt modelId="{8DB65E21-E11E-40B8-B334-FBCF544A30C8}" type="pres">
      <dgm:prSet presAssocID="{3E0B92C8-3916-49DF-80DE-78CDF6846042}" presName="leftArrowText" presStyleLbl="node1" presStyleIdx="0" presStyleCnt="1" custScaleY="129088" custLinFactNeighborY="-1996">
        <dgm:presLayoutVars>
          <dgm:chMax val="0"/>
          <dgm:bulletEnabled val="1"/>
        </dgm:presLayoutVars>
      </dgm:prSet>
      <dgm:spPr/>
    </dgm:pt>
    <dgm:pt modelId="{5EFDFD9B-7E62-4592-9210-EB3452955E8F}" type="pres">
      <dgm:prSet presAssocID="{3E0B92C8-3916-49DF-80DE-78CDF6846042}" presName="rightArrowText" presStyleLbl="node1" presStyleIdx="0" presStyleCnt="1" custScaleY="199782" custLinFactNeighborY="3336">
        <dgm:presLayoutVars>
          <dgm:chMax val="0"/>
          <dgm:bulletEnabled val="1"/>
        </dgm:presLayoutVars>
      </dgm:prSet>
      <dgm:spPr/>
    </dgm:pt>
  </dgm:ptLst>
  <dgm:cxnLst>
    <dgm:cxn modelId="{8AC8EE15-80B4-42EC-BB83-FC724FEBF4E1}" srcId="{AAC89A54-689A-4D71-A670-4D6EFA98288C}" destId="{5695EABE-B452-4365-9EC6-3E54AD85CC26}" srcOrd="0" destOrd="0" parTransId="{883C9E87-FF7E-4BB9-97D2-520C0D8BA496}" sibTransId="{ECEFA851-D9C1-4779-9774-75B6BE38456E}"/>
    <dgm:cxn modelId="{E8D2331C-ECBB-4841-B924-AC80AC5F7AA7}" srcId="{3E0B92C8-3916-49DF-80DE-78CDF6846042}" destId="{AAC89A54-689A-4D71-A670-4D6EFA98288C}" srcOrd="1" destOrd="0" parTransId="{293437B7-A728-4786-BE33-6CE520D22017}" sibTransId="{82E3950C-860E-4F61-9F38-FE43D6CD5C9D}"/>
    <dgm:cxn modelId="{7C5A812B-A857-474A-9B75-43DDAAB8C862}" type="presOf" srcId="{0BA399E3-7CF7-45D1-8608-BA3624DD8696}" destId="{8DB65E21-E11E-40B8-B334-FBCF544A30C8}" srcOrd="0" destOrd="3" presId="urn:microsoft.com/office/officeart/2005/8/layout/arrow6"/>
    <dgm:cxn modelId="{29BA1F42-0CB6-44E9-9081-3BC901E498F3}" srcId="{3E0B92C8-3916-49DF-80DE-78CDF6846042}" destId="{800E6CC7-4A17-4CE9-B21F-AFD541F50811}" srcOrd="0" destOrd="0" parTransId="{9DE6AD4E-AC03-403B-BF19-BED3DDCA54F5}" sibTransId="{3E4F9F52-A166-47A4-8313-7BB65C38978E}"/>
    <dgm:cxn modelId="{729A7350-90F7-490A-952D-E0FB6213156E}" type="presOf" srcId="{67B9C570-30DC-4313-94EC-4FD757B30D47}" destId="{8DB65E21-E11E-40B8-B334-FBCF544A30C8}" srcOrd="0" destOrd="1" presId="urn:microsoft.com/office/officeart/2005/8/layout/arrow6"/>
    <dgm:cxn modelId="{A3C1DF51-1A8C-4BC6-9678-17B1CE3DEA85}" srcId="{800E6CC7-4A17-4CE9-B21F-AFD541F50811}" destId="{0BA399E3-7CF7-45D1-8608-BA3624DD8696}" srcOrd="2" destOrd="0" parTransId="{330009FE-26F0-4910-8FC9-E309419D9317}" sibTransId="{D90B9DBC-B521-4F79-9411-9A6A6733E468}"/>
    <dgm:cxn modelId="{42FEDC53-4BA6-4989-B985-157B90BD116E}" type="presOf" srcId="{800E6CC7-4A17-4CE9-B21F-AFD541F50811}" destId="{8DB65E21-E11E-40B8-B334-FBCF544A30C8}" srcOrd="0" destOrd="0" presId="urn:microsoft.com/office/officeart/2005/8/layout/arrow6"/>
    <dgm:cxn modelId="{B176E488-4890-4B50-B5DC-23B376285904}" type="presOf" srcId="{AAC89A54-689A-4D71-A670-4D6EFA98288C}" destId="{5EFDFD9B-7E62-4592-9210-EB3452955E8F}" srcOrd="0" destOrd="0" presId="urn:microsoft.com/office/officeart/2005/8/layout/arrow6"/>
    <dgm:cxn modelId="{E917F48A-6EAB-481B-BF10-1D88EC02F2FD}" srcId="{AAC89A54-689A-4D71-A670-4D6EFA98288C}" destId="{BF34A37E-AC61-437B-ABF7-BB1C92AF037F}" srcOrd="2" destOrd="0" parTransId="{D4FD90CF-E9D6-4FAB-BB31-3D0B01400C41}" sibTransId="{B42B59DC-991A-4CC3-BFD0-B33B53422DEC}"/>
    <dgm:cxn modelId="{EE5C9691-ED5B-4DC2-869F-AA4092E8DFF6}" type="presOf" srcId="{5695EABE-B452-4365-9EC6-3E54AD85CC26}" destId="{5EFDFD9B-7E62-4592-9210-EB3452955E8F}" srcOrd="0" destOrd="1" presId="urn:microsoft.com/office/officeart/2005/8/layout/arrow6"/>
    <dgm:cxn modelId="{DACAAAA4-473E-494F-A6D5-9987D6CFC8FB}" srcId="{800E6CC7-4A17-4CE9-B21F-AFD541F50811}" destId="{67B9C570-30DC-4313-94EC-4FD757B30D47}" srcOrd="0" destOrd="0" parTransId="{3587B1F2-382C-4D78-A4A4-F4F10768AC6A}" sibTransId="{DD13C3E0-19B5-47EE-8820-4BCAF4A727F7}"/>
    <dgm:cxn modelId="{05A20FAF-3488-406D-8FFF-D1403795A8FE}" type="presOf" srcId="{592543AA-08C1-4AF4-B327-78F209F81E3F}" destId="{8DB65E21-E11E-40B8-B334-FBCF544A30C8}" srcOrd="0" destOrd="2" presId="urn:microsoft.com/office/officeart/2005/8/layout/arrow6"/>
    <dgm:cxn modelId="{D418F0BD-5D30-4B9D-9DE6-7BFAD2FADF7B}" srcId="{AAC89A54-689A-4D71-A670-4D6EFA98288C}" destId="{0ED82A92-FCDE-490A-BB5F-031AAD21B0B4}" srcOrd="1" destOrd="0" parTransId="{27877BE6-FEB5-4117-96B3-F3F60FECF977}" sibTransId="{6C9F308C-DFA6-41E3-9C36-BFF17EB24EC2}"/>
    <dgm:cxn modelId="{3F5139C9-FF4A-4DE0-895C-A98B5956734E}" type="presOf" srcId="{3E0B92C8-3916-49DF-80DE-78CDF6846042}" destId="{A87C93A2-AFD2-4AE9-83F6-429BA5C8493E}" srcOrd="0" destOrd="0" presId="urn:microsoft.com/office/officeart/2005/8/layout/arrow6"/>
    <dgm:cxn modelId="{8C76CDCB-EA7E-4A58-9E50-FBDAE921E8EC}" srcId="{800E6CC7-4A17-4CE9-B21F-AFD541F50811}" destId="{592543AA-08C1-4AF4-B327-78F209F81E3F}" srcOrd="1" destOrd="0" parTransId="{5ACBC98D-C4E9-456A-A430-D999F0D23BE3}" sibTransId="{B081A25C-000C-42E9-AF68-C8B023593843}"/>
    <dgm:cxn modelId="{6DE273D1-5328-421A-96D2-5B76C2C9440E}" type="presOf" srcId="{0ED82A92-FCDE-490A-BB5F-031AAD21B0B4}" destId="{5EFDFD9B-7E62-4592-9210-EB3452955E8F}" srcOrd="0" destOrd="2" presId="urn:microsoft.com/office/officeart/2005/8/layout/arrow6"/>
    <dgm:cxn modelId="{AF77C8E2-229D-4CA2-AE87-5FA78A31418E}" srcId="{AAC89A54-689A-4D71-A670-4D6EFA98288C}" destId="{4B5A7E31-322C-4D1E-BB03-4EC704125599}" srcOrd="3" destOrd="0" parTransId="{40851F21-3298-4C84-ABCD-4E9DCFB781E1}" sibTransId="{0A6BB107-522E-4195-9917-7D155A77FBF5}"/>
    <dgm:cxn modelId="{17AFBBF5-D9C2-4BEE-9B82-4239B3B87377}" type="presOf" srcId="{4B5A7E31-322C-4D1E-BB03-4EC704125599}" destId="{5EFDFD9B-7E62-4592-9210-EB3452955E8F}" srcOrd="0" destOrd="4" presId="urn:microsoft.com/office/officeart/2005/8/layout/arrow6"/>
    <dgm:cxn modelId="{3799DBF7-2DA8-4705-986C-DF2702177EEC}" type="presOf" srcId="{BF34A37E-AC61-437B-ABF7-BB1C92AF037F}" destId="{5EFDFD9B-7E62-4592-9210-EB3452955E8F}" srcOrd="0" destOrd="3" presId="urn:microsoft.com/office/officeart/2005/8/layout/arrow6"/>
    <dgm:cxn modelId="{69470239-3997-4636-8683-499C3737B313}" type="presParOf" srcId="{A87C93A2-AFD2-4AE9-83F6-429BA5C8493E}" destId="{33BF30B9-9C9E-4E42-9B53-9CD59AB13802}" srcOrd="0" destOrd="0" presId="urn:microsoft.com/office/officeart/2005/8/layout/arrow6"/>
    <dgm:cxn modelId="{AE4D33A3-0141-4BF8-AD65-40DC55603C74}" type="presParOf" srcId="{A87C93A2-AFD2-4AE9-83F6-429BA5C8493E}" destId="{8DB65E21-E11E-40B8-B334-FBCF544A30C8}" srcOrd="1" destOrd="0" presId="urn:microsoft.com/office/officeart/2005/8/layout/arrow6"/>
    <dgm:cxn modelId="{B7767B1F-842A-466B-BF49-8ED19E692B21}" type="presParOf" srcId="{A87C93A2-AFD2-4AE9-83F6-429BA5C8493E}" destId="{5EFDFD9B-7E62-4592-9210-EB3452955E8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314B8-909D-4D5F-B506-64777AD204A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4F73DF80-893C-4D09-A4E0-105D2C8C579A}">
      <dgm:prSet phldrT="[Text]"/>
      <dgm:spPr/>
      <dgm:t>
        <a:bodyPr/>
        <a:lstStyle/>
        <a:p>
          <a:r>
            <a:rPr lang="en-US" dirty="0"/>
            <a:t>Common use in food prior to 1958*</a:t>
          </a:r>
        </a:p>
      </dgm:t>
    </dgm:pt>
    <dgm:pt modelId="{BA54E592-B7D5-4F8B-BB40-438D1EDCBE2F}" type="parTrans" cxnId="{35EB6D1E-9B2C-45F6-8DC5-8D7F7031FD31}">
      <dgm:prSet/>
      <dgm:spPr/>
      <dgm:t>
        <a:bodyPr/>
        <a:lstStyle/>
        <a:p>
          <a:endParaRPr lang="en-US"/>
        </a:p>
      </dgm:t>
    </dgm:pt>
    <dgm:pt modelId="{0CB27BA2-6AE0-44CF-B7A4-A712F0E5587F}" type="sibTrans" cxnId="{35EB6D1E-9B2C-45F6-8DC5-8D7F7031FD31}">
      <dgm:prSet/>
      <dgm:spPr/>
      <dgm:t>
        <a:bodyPr/>
        <a:lstStyle/>
        <a:p>
          <a:endParaRPr lang="en-US"/>
        </a:p>
      </dgm:t>
    </dgm:pt>
    <dgm:pt modelId="{926763B3-9448-4D3F-9A7D-A3E4A3604640}">
      <dgm:prSet phldrT="[Text]"/>
      <dgm:spPr/>
      <dgm:t>
        <a:bodyPr/>
        <a:lstStyle/>
        <a:p>
          <a:r>
            <a:rPr lang="en-US" dirty="0"/>
            <a:t>Substantial use in food by a significant number of consumers</a:t>
          </a:r>
        </a:p>
      </dgm:t>
    </dgm:pt>
    <dgm:pt modelId="{9537655B-8D18-4452-A227-E2E1061855C2}" type="parTrans" cxnId="{022D4982-DE2D-4463-A9F4-C8258258478D}">
      <dgm:prSet/>
      <dgm:spPr/>
      <dgm:t>
        <a:bodyPr/>
        <a:lstStyle/>
        <a:p>
          <a:endParaRPr lang="en-US"/>
        </a:p>
      </dgm:t>
    </dgm:pt>
    <dgm:pt modelId="{0C9124CB-9FED-44B9-82CD-356AE85352AC}" type="sibTrans" cxnId="{022D4982-DE2D-4463-A9F4-C8258258478D}">
      <dgm:prSet/>
      <dgm:spPr/>
      <dgm:t>
        <a:bodyPr/>
        <a:lstStyle/>
        <a:p>
          <a:endParaRPr lang="en-US"/>
        </a:p>
      </dgm:t>
    </dgm:pt>
    <dgm:pt modelId="{23610605-87A7-42B1-A87B-073783556B9F}">
      <dgm:prSet phldrT="[Text]"/>
      <dgm:spPr/>
      <dgm:t>
        <a:bodyPr/>
        <a:lstStyle/>
        <a:p>
          <a:r>
            <a:rPr lang="en-US" dirty="0"/>
            <a:t>Rare</a:t>
          </a:r>
        </a:p>
      </dgm:t>
    </dgm:pt>
    <dgm:pt modelId="{ADEF5277-DF3A-43EE-9A89-4726CC3777F5}" type="parTrans" cxnId="{F9C77870-E595-4F68-B0E4-B2135CD2D947}">
      <dgm:prSet/>
      <dgm:spPr/>
      <dgm:t>
        <a:bodyPr/>
        <a:lstStyle/>
        <a:p>
          <a:endParaRPr lang="en-US"/>
        </a:p>
      </dgm:t>
    </dgm:pt>
    <dgm:pt modelId="{6E85A289-6858-47C9-8784-2654296B6D9A}" type="sibTrans" cxnId="{F9C77870-E595-4F68-B0E4-B2135CD2D947}">
      <dgm:prSet/>
      <dgm:spPr/>
      <dgm:t>
        <a:bodyPr/>
        <a:lstStyle/>
        <a:p>
          <a:endParaRPr lang="en-US"/>
        </a:p>
      </dgm:t>
    </dgm:pt>
    <dgm:pt modelId="{09967BEF-615D-4E34-9587-E037631E59BB}">
      <dgm:prSet phldrT="[Text]"/>
      <dgm:spPr/>
      <dgm:t>
        <a:bodyPr/>
        <a:lstStyle/>
        <a:p>
          <a:r>
            <a:rPr lang="en-US" dirty="0"/>
            <a:t>Scientific procedures*</a:t>
          </a:r>
        </a:p>
      </dgm:t>
    </dgm:pt>
    <dgm:pt modelId="{FE28A99C-4F62-4C56-9282-07BC419E9217}" type="parTrans" cxnId="{1C42CC2D-22B2-4C5C-B547-FDEE45DB5A01}">
      <dgm:prSet/>
      <dgm:spPr/>
      <dgm:t>
        <a:bodyPr/>
        <a:lstStyle/>
        <a:p>
          <a:endParaRPr lang="en-US"/>
        </a:p>
      </dgm:t>
    </dgm:pt>
    <dgm:pt modelId="{CCBF47DF-1F0B-4B0B-B272-61D874DDE871}" type="sibTrans" cxnId="{1C42CC2D-22B2-4C5C-B547-FDEE45DB5A01}">
      <dgm:prSet/>
      <dgm:spPr/>
      <dgm:t>
        <a:bodyPr/>
        <a:lstStyle/>
        <a:p>
          <a:endParaRPr lang="en-US"/>
        </a:p>
      </dgm:t>
    </dgm:pt>
    <dgm:pt modelId="{6347897E-FF87-4027-8EAA-D5C794792D48}">
      <dgm:prSet phldrT="[Text]"/>
      <dgm:spPr/>
      <dgm:t>
        <a:bodyPr/>
        <a:lstStyle/>
        <a:p>
          <a:r>
            <a:rPr lang="en-US" dirty="0"/>
            <a:t>Scientific evidence of safe use</a:t>
          </a:r>
        </a:p>
      </dgm:t>
    </dgm:pt>
    <dgm:pt modelId="{E191F3FD-868A-4A9B-AD14-C11953E0B5B4}" type="parTrans" cxnId="{9C16EEC3-ADCA-4321-B8C7-D785455D51F4}">
      <dgm:prSet/>
      <dgm:spPr/>
      <dgm:t>
        <a:bodyPr/>
        <a:lstStyle/>
        <a:p>
          <a:endParaRPr lang="en-US"/>
        </a:p>
      </dgm:t>
    </dgm:pt>
    <dgm:pt modelId="{E5E206C8-FFAD-4578-86BE-0CDC071F8750}" type="sibTrans" cxnId="{9C16EEC3-ADCA-4321-B8C7-D785455D51F4}">
      <dgm:prSet/>
      <dgm:spPr/>
      <dgm:t>
        <a:bodyPr/>
        <a:lstStyle/>
        <a:p>
          <a:endParaRPr lang="en-US"/>
        </a:p>
      </dgm:t>
    </dgm:pt>
    <dgm:pt modelId="{B6EAC749-F10B-4AE1-B1C9-75F06E745089}">
      <dgm:prSet phldrT="[Text]"/>
      <dgm:spPr/>
      <dgm:t>
        <a:bodyPr/>
        <a:lstStyle/>
        <a:p>
          <a:r>
            <a:rPr lang="en-US" dirty="0"/>
            <a:t>Safety is based on published studies in the scientific literature</a:t>
          </a:r>
        </a:p>
      </dgm:t>
    </dgm:pt>
    <dgm:pt modelId="{F137525A-923B-48F7-B87D-AEC9070FFC41}" type="parTrans" cxnId="{542A4A91-896D-4A56-961F-E99EF08BF855}">
      <dgm:prSet/>
      <dgm:spPr/>
      <dgm:t>
        <a:bodyPr/>
        <a:lstStyle/>
        <a:p>
          <a:endParaRPr lang="en-US"/>
        </a:p>
      </dgm:t>
    </dgm:pt>
    <dgm:pt modelId="{99E5424D-DC9B-4A83-8551-53E067834665}" type="sibTrans" cxnId="{542A4A91-896D-4A56-961F-E99EF08BF855}">
      <dgm:prSet/>
      <dgm:spPr/>
      <dgm:t>
        <a:bodyPr/>
        <a:lstStyle/>
        <a:p>
          <a:endParaRPr lang="en-US"/>
        </a:p>
      </dgm:t>
    </dgm:pt>
    <dgm:pt modelId="{52046C3C-1C3E-4AF3-8FF4-C25E9DA33163}" type="pres">
      <dgm:prSet presAssocID="{761314B8-909D-4D5F-B506-64777AD204A6}" presName="Name0" presStyleCnt="0">
        <dgm:presLayoutVars>
          <dgm:dir/>
          <dgm:animLvl val="lvl"/>
          <dgm:resizeHandles val="exact"/>
        </dgm:presLayoutVars>
      </dgm:prSet>
      <dgm:spPr/>
    </dgm:pt>
    <dgm:pt modelId="{54B44A1E-DCDF-48AC-A49E-48E830DD9548}" type="pres">
      <dgm:prSet presAssocID="{4F73DF80-893C-4D09-A4E0-105D2C8C579A}" presName="linNode" presStyleCnt="0"/>
      <dgm:spPr/>
    </dgm:pt>
    <dgm:pt modelId="{CB3350BA-A131-4FAD-9C83-9E302FDB1850}" type="pres">
      <dgm:prSet presAssocID="{4F73DF80-893C-4D09-A4E0-105D2C8C579A}" presName="parentText" presStyleLbl="node1" presStyleIdx="0" presStyleCnt="2">
        <dgm:presLayoutVars>
          <dgm:chMax val="1"/>
          <dgm:bulletEnabled val="1"/>
        </dgm:presLayoutVars>
      </dgm:prSet>
      <dgm:spPr/>
    </dgm:pt>
    <dgm:pt modelId="{839F8C6A-C009-4E51-9F14-ACD187C77308}" type="pres">
      <dgm:prSet presAssocID="{4F73DF80-893C-4D09-A4E0-105D2C8C579A}" presName="descendantText" presStyleLbl="alignAccFollowNode1" presStyleIdx="0" presStyleCnt="2">
        <dgm:presLayoutVars>
          <dgm:bulletEnabled val="1"/>
        </dgm:presLayoutVars>
      </dgm:prSet>
      <dgm:spPr/>
    </dgm:pt>
    <dgm:pt modelId="{67215C15-A4FD-4A48-869E-9093B2FDCF70}" type="pres">
      <dgm:prSet presAssocID="{0CB27BA2-6AE0-44CF-B7A4-A712F0E5587F}" presName="sp" presStyleCnt="0"/>
      <dgm:spPr/>
    </dgm:pt>
    <dgm:pt modelId="{684BB365-5D8A-4240-BF70-C31234A82700}" type="pres">
      <dgm:prSet presAssocID="{09967BEF-615D-4E34-9587-E037631E59BB}" presName="linNode" presStyleCnt="0"/>
      <dgm:spPr/>
    </dgm:pt>
    <dgm:pt modelId="{3AA011B1-6BD9-49F5-8B4E-7C086BAB59B2}" type="pres">
      <dgm:prSet presAssocID="{09967BEF-615D-4E34-9587-E037631E59BB}" presName="parentText" presStyleLbl="node1" presStyleIdx="1" presStyleCnt="2">
        <dgm:presLayoutVars>
          <dgm:chMax val="1"/>
          <dgm:bulletEnabled val="1"/>
        </dgm:presLayoutVars>
      </dgm:prSet>
      <dgm:spPr/>
    </dgm:pt>
    <dgm:pt modelId="{140E26BE-D86E-4E9B-A9E6-7BF1900C4A8C}" type="pres">
      <dgm:prSet presAssocID="{09967BEF-615D-4E34-9587-E037631E59BB}" presName="descendantText" presStyleLbl="alignAccFollowNode1" presStyleIdx="1" presStyleCnt="2">
        <dgm:presLayoutVars>
          <dgm:bulletEnabled val="1"/>
        </dgm:presLayoutVars>
      </dgm:prSet>
      <dgm:spPr/>
    </dgm:pt>
  </dgm:ptLst>
  <dgm:cxnLst>
    <dgm:cxn modelId="{35EB6D1E-9B2C-45F6-8DC5-8D7F7031FD31}" srcId="{761314B8-909D-4D5F-B506-64777AD204A6}" destId="{4F73DF80-893C-4D09-A4E0-105D2C8C579A}" srcOrd="0" destOrd="0" parTransId="{BA54E592-B7D5-4F8B-BB40-438D1EDCBE2F}" sibTransId="{0CB27BA2-6AE0-44CF-B7A4-A712F0E5587F}"/>
    <dgm:cxn modelId="{A6000A27-45DB-4A81-AC54-967457C83AA6}" type="presOf" srcId="{6347897E-FF87-4027-8EAA-D5C794792D48}" destId="{140E26BE-D86E-4E9B-A9E6-7BF1900C4A8C}" srcOrd="0" destOrd="0" presId="urn:microsoft.com/office/officeart/2005/8/layout/vList5"/>
    <dgm:cxn modelId="{1C42CC2D-22B2-4C5C-B547-FDEE45DB5A01}" srcId="{761314B8-909D-4D5F-B506-64777AD204A6}" destId="{09967BEF-615D-4E34-9587-E037631E59BB}" srcOrd="1" destOrd="0" parTransId="{FE28A99C-4F62-4C56-9282-07BC419E9217}" sibTransId="{CCBF47DF-1F0B-4B0B-B272-61D874DDE871}"/>
    <dgm:cxn modelId="{A5E37440-C79C-46C4-AFE4-E96205B25D2F}" type="presOf" srcId="{23610605-87A7-42B1-A87B-073783556B9F}" destId="{839F8C6A-C009-4E51-9F14-ACD187C77308}" srcOrd="0" destOrd="1" presId="urn:microsoft.com/office/officeart/2005/8/layout/vList5"/>
    <dgm:cxn modelId="{5B05335C-FF3F-4AB2-B109-2739D3CAF4AD}" type="presOf" srcId="{B6EAC749-F10B-4AE1-B1C9-75F06E745089}" destId="{140E26BE-D86E-4E9B-A9E6-7BF1900C4A8C}" srcOrd="0" destOrd="1" presId="urn:microsoft.com/office/officeart/2005/8/layout/vList5"/>
    <dgm:cxn modelId="{F9C77870-E595-4F68-B0E4-B2135CD2D947}" srcId="{4F73DF80-893C-4D09-A4E0-105D2C8C579A}" destId="{23610605-87A7-42B1-A87B-073783556B9F}" srcOrd="1" destOrd="0" parTransId="{ADEF5277-DF3A-43EE-9A89-4726CC3777F5}" sibTransId="{6E85A289-6858-47C9-8784-2654296B6D9A}"/>
    <dgm:cxn modelId="{022D4982-DE2D-4463-A9F4-C8258258478D}" srcId="{4F73DF80-893C-4D09-A4E0-105D2C8C579A}" destId="{926763B3-9448-4D3F-9A7D-A3E4A3604640}" srcOrd="0" destOrd="0" parTransId="{9537655B-8D18-4452-A227-E2E1061855C2}" sibTransId="{0C9124CB-9FED-44B9-82CD-356AE85352AC}"/>
    <dgm:cxn modelId="{542A4A91-896D-4A56-961F-E99EF08BF855}" srcId="{09967BEF-615D-4E34-9587-E037631E59BB}" destId="{B6EAC749-F10B-4AE1-B1C9-75F06E745089}" srcOrd="1" destOrd="0" parTransId="{F137525A-923B-48F7-B87D-AEC9070FFC41}" sibTransId="{99E5424D-DC9B-4A83-8551-53E067834665}"/>
    <dgm:cxn modelId="{ABB69EB9-EB12-4212-9FD5-0D293F016282}" type="presOf" srcId="{761314B8-909D-4D5F-B506-64777AD204A6}" destId="{52046C3C-1C3E-4AF3-8FF4-C25E9DA33163}" srcOrd="0" destOrd="0" presId="urn:microsoft.com/office/officeart/2005/8/layout/vList5"/>
    <dgm:cxn modelId="{B79016C0-035B-488D-97F7-D5C02076D65D}" type="presOf" srcId="{09967BEF-615D-4E34-9587-E037631E59BB}" destId="{3AA011B1-6BD9-49F5-8B4E-7C086BAB59B2}" srcOrd="0" destOrd="0" presId="urn:microsoft.com/office/officeart/2005/8/layout/vList5"/>
    <dgm:cxn modelId="{9C16EEC3-ADCA-4321-B8C7-D785455D51F4}" srcId="{09967BEF-615D-4E34-9587-E037631E59BB}" destId="{6347897E-FF87-4027-8EAA-D5C794792D48}" srcOrd="0" destOrd="0" parTransId="{E191F3FD-868A-4A9B-AD14-C11953E0B5B4}" sibTransId="{E5E206C8-FFAD-4578-86BE-0CDC071F8750}"/>
    <dgm:cxn modelId="{8292B4CE-D3D3-4474-B7D9-2FCC2AB14E1D}" type="presOf" srcId="{926763B3-9448-4D3F-9A7D-A3E4A3604640}" destId="{839F8C6A-C009-4E51-9F14-ACD187C77308}" srcOrd="0" destOrd="0" presId="urn:microsoft.com/office/officeart/2005/8/layout/vList5"/>
    <dgm:cxn modelId="{AF0A2BEA-64E0-4B30-905C-DC4C66E10C18}" type="presOf" srcId="{4F73DF80-893C-4D09-A4E0-105D2C8C579A}" destId="{CB3350BA-A131-4FAD-9C83-9E302FDB1850}" srcOrd="0" destOrd="0" presId="urn:microsoft.com/office/officeart/2005/8/layout/vList5"/>
    <dgm:cxn modelId="{CC5982B3-746A-4328-828A-385CC8EBCB85}" type="presParOf" srcId="{52046C3C-1C3E-4AF3-8FF4-C25E9DA33163}" destId="{54B44A1E-DCDF-48AC-A49E-48E830DD9548}" srcOrd="0" destOrd="0" presId="urn:microsoft.com/office/officeart/2005/8/layout/vList5"/>
    <dgm:cxn modelId="{C6396E7D-087A-41B0-BA49-3E17F76E6B30}" type="presParOf" srcId="{54B44A1E-DCDF-48AC-A49E-48E830DD9548}" destId="{CB3350BA-A131-4FAD-9C83-9E302FDB1850}" srcOrd="0" destOrd="0" presId="urn:microsoft.com/office/officeart/2005/8/layout/vList5"/>
    <dgm:cxn modelId="{1D0FE4F2-1507-4369-9C8D-A763C254AFEF}" type="presParOf" srcId="{54B44A1E-DCDF-48AC-A49E-48E830DD9548}" destId="{839F8C6A-C009-4E51-9F14-ACD187C77308}" srcOrd="1" destOrd="0" presId="urn:microsoft.com/office/officeart/2005/8/layout/vList5"/>
    <dgm:cxn modelId="{DB934102-2466-461F-91D1-FBF9B1098515}" type="presParOf" srcId="{52046C3C-1C3E-4AF3-8FF4-C25E9DA33163}" destId="{67215C15-A4FD-4A48-869E-9093B2FDCF70}" srcOrd="1" destOrd="0" presId="urn:microsoft.com/office/officeart/2005/8/layout/vList5"/>
    <dgm:cxn modelId="{73E63862-6A28-4C05-892D-33E7B97E2348}" type="presParOf" srcId="{52046C3C-1C3E-4AF3-8FF4-C25E9DA33163}" destId="{684BB365-5D8A-4240-BF70-C31234A82700}" srcOrd="2" destOrd="0" presId="urn:microsoft.com/office/officeart/2005/8/layout/vList5"/>
    <dgm:cxn modelId="{C0D1A194-B69F-4E67-A301-431A6D857C1B}" type="presParOf" srcId="{684BB365-5D8A-4240-BF70-C31234A82700}" destId="{3AA011B1-6BD9-49F5-8B4E-7C086BAB59B2}" srcOrd="0" destOrd="0" presId="urn:microsoft.com/office/officeart/2005/8/layout/vList5"/>
    <dgm:cxn modelId="{95B76884-5907-40ED-AC7C-D16B7363BFE1}" type="presParOf" srcId="{684BB365-5D8A-4240-BF70-C31234A82700}" destId="{140E26BE-D86E-4E9B-A9E6-7BF1900C4A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C8891B-6645-4065-A335-1FDEB3454B2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533BAA7-E304-4004-8816-56A18BA8752C}">
      <dgm:prSet phldrT="[Text]"/>
      <dgm:spPr/>
      <dgm:t>
        <a:bodyPr/>
        <a:lstStyle/>
        <a:p>
          <a:r>
            <a:rPr lang="en-US" dirty="0"/>
            <a:t>FDA premarket review</a:t>
          </a:r>
        </a:p>
      </dgm:t>
    </dgm:pt>
    <dgm:pt modelId="{868E8796-B6CA-49BC-9AD9-4A72C75A4FEE}" type="parTrans" cxnId="{2D4DBFEF-BB26-430F-9108-7325A3B01307}">
      <dgm:prSet/>
      <dgm:spPr/>
      <dgm:t>
        <a:bodyPr/>
        <a:lstStyle/>
        <a:p>
          <a:endParaRPr lang="en-US"/>
        </a:p>
      </dgm:t>
    </dgm:pt>
    <dgm:pt modelId="{C62F6BA9-86BA-42ED-AC1B-BBDD4F88787E}" type="sibTrans" cxnId="{2D4DBFEF-BB26-430F-9108-7325A3B01307}">
      <dgm:prSet/>
      <dgm:spPr/>
      <dgm:t>
        <a:bodyPr/>
        <a:lstStyle/>
        <a:p>
          <a:endParaRPr lang="en-US"/>
        </a:p>
      </dgm:t>
    </dgm:pt>
    <dgm:pt modelId="{46470A1E-EE32-4572-8DCD-F767382AEADD}">
      <dgm:prSet phldrT="[Text]"/>
      <dgm:spPr>
        <a:solidFill>
          <a:schemeClr val="accent3"/>
        </a:solidFill>
      </dgm:spPr>
      <dgm:t>
        <a:bodyPr/>
        <a:lstStyle/>
        <a:p>
          <a:r>
            <a:rPr lang="en-US" dirty="0"/>
            <a:t>Food additives</a:t>
          </a:r>
        </a:p>
      </dgm:t>
    </dgm:pt>
    <dgm:pt modelId="{148614F1-8BE7-40B9-AC55-F65B07F54DEF}" type="parTrans" cxnId="{EB53F498-561A-47A7-9D80-7BF0AA8D037E}">
      <dgm:prSet/>
      <dgm:spPr/>
      <dgm:t>
        <a:bodyPr/>
        <a:lstStyle/>
        <a:p>
          <a:endParaRPr lang="en-US"/>
        </a:p>
      </dgm:t>
    </dgm:pt>
    <dgm:pt modelId="{562F7E1A-3A38-4FFE-BD96-A16A9666B99E}" type="sibTrans" cxnId="{EB53F498-561A-47A7-9D80-7BF0AA8D037E}">
      <dgm:prSet/>
      <dgm:spPr/>
      <dgm:t>
        <a:bodyPr/>
        <a:lstStyle/>
        <a:p>
          <a:endParaRPr lang="en-US"/>
        </a:p>
      </dgm:t>
    </dgm:pt>
    <dgm:pt modelId="{AF0CAD1A-CFB7-4A94-A4B7-A36EA473A41E}">
      <dgm:prSet phldrT="[Text]"/>
      <dgm:spPr>
        <a:solidFill>
          <a:schemeClr val="accent3"/>
        </a:solidFill>
      </dgm:spPr>
      <dgm:t>
        <a:bodyPr/>
        <a:lstStyle/>
        <a:p>
          <a:r>
            <a:rPr lang="en-US" dirty="0"/>
            <a:t>Evidence of safety</a:t>
          </a:r>
        </a:p>
      </dgm:t>
    </dgm:pt>
    <dgm:pt modelId="{F3762865-2321-4D4E-9B26-E1E6482DFDD6}" type="parTrans" cxnId="{5BA5B6BE-906A-4CA6-A69D-3A16C7CD8E5D}">
      <dgm:prSet/>
      <dgm:spPr/>
      <dgm:t>
        <a:bodyPr/>
        <a:lstStyle/>
        <a:p>
          <a:endParaRPr lang="en-US"/>
        </a:p>
      </dgm:t>
    </dgm:pt>
    <dgm:pt modelId="{90EB08EC-84C9-4C40-B58D-1172314E191C}" type="sibTrans" cxnId="{5BA5B6BE-906A-4CA6-A69D-3A16C7CD8E5D}">
      <dgm:prSet/>
      <dgm:spPr/>
      <dgm:t>
        <a:bodyPr/>
        <a:lstStyle/>
        <a:p>
          <a:endParaRPr lang="en-US"/>
        </a:p>
      </dgm:t>
    </dgm:pt>
    <dgm:pt modelId="{F3D5C9F7-4FCC-49C8-AC51-A277FE7C3D75}">
      <dgm:prSet phldrT="[Text]"/>
      <dgm:spPr>
        <a:solidFill>
          <a:schemeClr val="accent4"/>
        </a:solidFill>
      </dgm:spPr>
      <dgm:t>
        <a:bodyPr/>
        <a:lstStyle/>
        <a:p>
          <a:r>
            <a:rPr lang="en-US" dirty="0"/>
            <a:t>GRAS ingredients</a:t>
          </a:r>
        </a:p>
      </dgm:t>
    </dgm:pt>
    <dgm:pt modelId="{1E34B00D-9261-46D8-BC88-E65E40E830E8}" type="parTrans" cxnId="{617E812D-3F21-4F07-B483-ED5C7C896C65}">
      <dgm:prSet/>
      <dgm:spPr/>
      <dgm:t>
        <a:bodyPr/>
        <a:lstStyle/>
        <a:p>
          <a:endParaRPr lang="en-US"/>
        </a:p>
      </dgm:t>
    </dgm:pt>
    <dgm:pt modelId="{0ADE5620-AA71-41C3-8AAB-C958ADB1F30E}" type="sibTrans" cxnId="{617E812D-3F21-4F07-B483-ED5C7C896C65}">
      <dgm:prSet/>
      <dgm:spPr/>
      <dgm:t>
        <a:bodyPr/>
        <a:lstStyle/>
        <a:p>
          <a:endParaRPr lang="en-US"/>
        </a:p>
      </dgm:t>
    </dgm:pt>
    <dgm:pt modelId="{FF5C3418-C374-4D2D-9D86-CD5B358CA361}">
      <dgm:prSet phldrT="[Text]"/>
      <dgm:spPr>
        <a:solidFill>
          <a:schemeClr val="accent4"/>
        </a:solidFill>
      </dgm:spPr>
      <dgm:t>
        <a:bodyPr/>
        <a:lstStyle/>
        <a:p>
          <a:r>
            <a:rPr lang="en-US" dirty="0"/>
            <a:t>General recognition</a:t>
          </a:r>
        </a:p>
      </dgm:t>
    </dgm:pt>
    <dgm:pt modelId="{85E0851F-0BD5-4415-8FD0-31426BC04605}" type="parTrans" cxnId="{73A4BAAE-7ACD-41AA-AADE-E08DEDEF409B}">
      <dgm:prSet/>
      <dgm:spPr/>
      <dgm:t>
        <a:bodyPr/>
        <a:lstStyle/>
        <a:p>
          <a:endParaRPr lang="en-US"/>
        </a:p>
      </dgm:t>
    </dgm:pt>
    <dgm:pt modelId="{70F342B5-5DA9-48C7-9722-D08D33F1C9C0}" type="sibTrans" cxnId="{73A4BAAE-7ACD-41AA-AADE-E08DEDEF409B}">
      <dgm:prSet/>
      <dgm:spPr/>
      <dgm:t>
        <a:bodyPr/>
        <a:lstStyle/>
        <a:p>
          <a:endParaRPr lang="en-US"/>
        </a:p>
      </dgm:t>
    </dgm:pt>
    <dgm:pt modelId="{FF25B34A-2028-485D-967B-0F59F955AC45}">
      <dgm:prSet/>
      <dgm:spPr>
        <a:solidFill>
          <a:schemeClr val="accent4"/>
        </a:solidFill>
      </dgm:spPr>
      <dgm:t>
        <a:bodyPr/>
        <a:lstStyle/>
        <a:p>
          <a:r>
            <a:rPr lang="en-US" dirty="0"/>
            <a:t>Evidence of safety</a:t>
          </a:r>
        </a:p>
      </dgm:t>
    </dgm:pt>
    <dgm:pt modelId="{5A9C0047-A677-4C98-A478-5F02B512ADAA}" type="parTrans" cxnId="{23F8C485-43B1-46CF-98C4-506BA2C6A579}">
      <dgm:prSet/>
      <dgm:spPr/>
      <dgm:t>
        <a:bodyPr/>
        <a:lstStyle/>
        <a:p>
          <a:endParaRPr lang="en-US"/>
        </a:p>
      </dgm:t>
    </dgm:pt>
    <dgm:pt modelId="{21ADFC1C-0464-4DEC-8C25-20D767E496CB}" type="sibTrans" cxnId="{23F8C485-43B1-46CF-98C4-506BA2C6A579}">
      <dgm:prSet/>
      <dgm:spPr/>
      <dgm:t>
        <a:bodyPr/>
        <a:lstStyle/>
        <a:p>
          <a:endParaRPr lang="en-US"/>
        </a:p>
      </dgm:t>
    </dgm:pt>
    <dgm:pt modelId="{079E3F34-7883-49BA-8545-3CF730DCC2DE}">
      <dgm:prSet/>
      <dgm:spPr>
        <a:solidFill>
          <a:schemeClr val="accent4"/>
        </a:solidFill>
      </dgm:spPr>
      <dgm:t>
        <a:bodyPr/>
        <a:lstStyle/>
        <a:p>
          <a:r>
            <a:rPr lang="en-US" dirty="0"/>
            <a:t>General acceptance of safety data</a:t>
          </a:r>
        </a:p>
      </dgm:t>
    </dgm:pt>
    <dgm:pt modelId="{CE505AEA-A54A-4941-8C39-E7FA5E106B0B}" type="parTrans" cxnId="{9B561C39-8DBF-482A-9D86-CB46833E6269}">
      <dgm:prSet/>
      <dgm:spPr/>
      <dgm:t>
        <a:bodyPr/>
        <a:lstStyle/>
        <a:p>
          <a:endParaRPr lang="en-US"/>
        </a:p>
      </dgm:t>
    </dgm:pt>
    <dgm:pt modelId="{0F8EDC80-B03E-44F3-8016-5BFAB49FA051}" type="sibTrans" cxnId="{9B561C39-8DBF-482A-9D86-CB46833E6269}">
      <dgm:prSet/>
      <dgm:spPr/>
      <dgm:t>
        <a:bodyPr/>
        <a:lstStyle/>
        <a:p>
          <a:endParaRPr lang="en-US"/>
        </a:p>
      </dgm:t>
    </dgm:pt>
    <dgm:pt modelId="{E4A159C2-A728-448E-A991-1F02434A8607}">
      <dgm:prSet/>
      <dgm:spPr>
        <a:solidFill>
          <a:schemeClr val="accent4"/>
        </a:solidFill>
      </dgm:spPr>
      <dgm:t>
        <a:bodyPr/>
        <a:lstStyle/>
        <a:p>
          <a:r>
            <a:rPr lang="en-US" dirty="0"/>
            <a:t>General availability of safety data</a:t>
          </a:r>
        </a:p>
      </dgm:t>
    </dgm:pt>
    <dgm:pt modelId="{3C883892-84FC-44E9-A1B4-614BD195B32A}" type="parTrans" cxnId="{50D12CCD-3336-418F-9F6B-EDD0AB648780}">
      <dgm:prSet/>
      <dgm:spPr/>
      <dgm:t>
        <a:bodyPr/>
        <a:lstStyle/>
        <a:p>
          <a:endParaRPr lang="en-US"/>
        </a:p>
      </dgm:t>
    </dgm:pt>
    <dgm:pt modelId="{44C61491-FCF8-44C4-A7A0-876F98B478A6}" type="sibTrans" cxnId="{50D12CCD-3336-418F-9F6B-EDD0AB648780}">
      <dgm:prSet/>
      <dgm:spPr/>
      <dgm:t>
        <a:bodyPr/>
        <a:lstStyle/>
        <a:p>
          <a:endParaRPr lang="en-US"/>
        </a:p>
      </dgm:t>
    </dgm:pt>
    <dgm:pt modelId="{64518C3B-603F-4F45-BB95-75BA3800F68B}" type="pres">
      <dgm:prSet presAssocID="{F8C8891B-6645-4065-A335-1FDEB3454B27}" presName="diagram" presStyleCnt="0">
        <dgm:presLayoutVars>
          <dgm:chPref val="1"/>
          <dgm:dir/>
          <dgm:animOne val="branch"/>
          <dgm:animLvl val="lvl"/>
          <dgm:resizeHandles val="exact"/>
        </dgm:presLayoutVars>
      </dgm:prSet>
      <dgm:spPr/>
    </dgm:pt>
    <dgm:pt modelId="{5C96E646-F999-4033-9FF8-55580E268E22}" type="pres">
      <dgm:prSet presAssocID="{6533BAA7-E304-4004-8816-56A18BA8752C}" presName="root1" presStyleCnt="0"/>
      <dgm:spPr/>
    </dgm:pt>
    <dgm:pt modelId="{F9C6CC8E-D260-42D4-9B5F-FCAEADFEB203}" type="pres">
      <dgm:prSet presAssocID="{6533BAA7-E304-4004-8816-56A18BA8752C}" presName="LevelOneTextNode" presStyleLbl="node0" presStyleIdx="0" presStyleCnt="1">
        <dgm:presLayoutVars>
          <dgm:chPref val="3"/>
        </dgm:presLayoutVars>
      </dgm:prSet>
      <dgm:spPr/>
    </dgm:pt>
    <dgm:pt modelId="{C5D37978-B073-494F-87CF-7EEE656C1AB1}" type="pres">
      <dgm:prSet presAssocID="{6533BAA7-E304-4004-8816-56A18BA8752C}" presName="level2hierChild" presStyleCnt="0"/>
      <dgm:spPr/>
    </dgm:pt>
    <dgm:pt modelId="{A659500B-1853-4D8F-AB4C-3A716FD5915C}" type="pres">
      <dgm:prSet presAssocID="{148614F1-8BE7-40B9-AC55-F65B07F54DEF}" presName="conn2-1" presStyleLbl="parChTrans1D2" presStyleIdx="0" presStyleCnt="2"/>
      <dgm:spPr/>
    </dgm:pt>
    <dgm:pt modelId="{CF52BFD3-3513-4BA9-ACB3-863C35CB092A}" type="pres">
      <dgm:prSet presAssocID="{148614F1-8BE7-40B9-AC55-F65B07F54DEF}" presName="connTx" presStyleLbl="parChTrans1D2" presStyleIdx="0" presStyleCnt="2"/>
      <dgm:spPr/>
    </dgm:pt>
    <dgm:pt modelId="{7A855AA0-E7B6-4FC8-BA99-282A2E031B72}" type="pres">
      <dgm:prSet presAssocID="{46470A1E-EE32-4572-8DCD-F767382AEADD}" presName="root2" presStyleCnt="0"/>
      <dgm:spPr/>
    </dgm:pt>
    <dgm:pt modelId="{F1FCC558-F19F-41C7-BA3C-A1E913FA5ACD}" type="pres">
      <dgm:prSet presAssocID="{46470A1E-EE32-4572-8DCD-F767382AEADD}" presName="LevelTwoTextNode" presStyleLbl="node2" presStyleIdx="0" presStyleCnt="2">
        <dgm:presLayoutVars>
          <dgm:chPref val="3"/>
        </dgm:presLayoutVars>
      </dgm:prSet>
      <dgm:spPr/>
    </dgm:pt>
    <dgm:pt modelId="{96F77E6C-2E27-4768-939F-86807FCABA60}" type="pres">
      <dgm:prSet presAssocID="{46470A1E-EE32-4572-8DCD-F767382AEADD}" presName="level3hierChild" presStyleCnt="0"/>
      <dgm:spPr/>
    </dgm:pt>
    <dgm:pt modelId="{268E14DB-8AAC-4D06-8A58-01F86CA48159}" type="pres">
      <dgm:prSet presAssocID="{F3762865-2321-4D4E-9B26-E1E6482DFDD6}" presName="conn2-1" presStyleLbl="parChTrans1D3" presStyleIdx="0" presStyleCnt="3"/>
      <dgm:spPr/>
    </dgm:pt>
    <dgm:pt modelId="{D083F8C5-A6CB-4854-97D9-4D18D8619CA4}" type="pres">
      <dgm:prSet presAssocID="{F3762865-2321-4D4E-9B26-E1E6482DFDD6}" presName="connTx" presStyleLbl="parChTrans1D3" presStyleIdx="0" presStyleCnt="3"/>
      <dgm:spPr/>
    </dgm:pt>
    <dgm:pt modelId="{A1EB00AE-9AF6-4E26-9193-35BBC3459242}" type="pres">
      <dgm:prSet presAssocID="{AF0CAD1A-CFB7-4A94-A4B7-A36EA473A41E}" presName="root2" presStyleCnt="0"/>
      <dgm:spPr/>
    </dgm:pt>
    <dgm:pt modelId="{DBDA5CBA-ADE7-4817-808E-F1D98216546A}" type="pres">
      <dgm:prSet presAssocID="{AF0CAD1A-CFB7-4A94-A4B7-A36EA473A41E}" presName="LevelTwoTextNode" presStyleLbl="node3" presStyleIdx="0" presStyleCnt="3">
        <dgm:presLayoutVars>
          <dgm:chPref val="3"/>
        </dgm:presLayoutVars>
      </dgm:prSet>
      <dgm:spPr/>
    </dgm:pt>
    <dgm:pt modelId="{0CED25BC-1991-4C2B-803A-8039CD4D912F}" type="pres">
      <dgm:prSet presAssocID="{AF0CAD1A-CFB7-4A94-A4B7-A36EA473A41E}" presName="level3hierChild" presStyleCnt="0"/>
      <dgm:spPr/>
    </dgm:pt>
    <dgm:pt modelId="{6AD7B6E4-CE91-46DB-A08D-1983591D999C}" type="pres">
      <dgm:prSet presAssocID="{1E34B00D-9261-46D8-BC88-E65E40E830E8}" presName="conn2-1" presStyleLbl="parChTrans1D2" presStyleIdx="1" presStyleCnt="2"/>
      <dgm:spPr/>
    </dgm:pt>
    <dgm:pt modelId="{E04E9EFA-7ED8-478A-97F6-A42EFE8A5E97}" type="pres">
      <dgm:prSet presAssocID="{1E34B00D-9261-46D8-BC88-E65E40E830E8}" presName="connTx" presStyleLbl="parChTrans1D2" presStyleIdx="1" presStyleCnt="2"/>
      <dgm:spPr/>
    </dgm:pt>
    <dgm:pt modelId="{F302C3BA-CD6F-4684-990E-C94FAA13CA64}" type="pres">
      <dgm:prSet presAssocID="{F3D5C9F7-4FCC-49C8-AC51-A277FE7C3D75}" presName="root2" presStyleCnt="0"/>
      <dgm:spPr/>
    </dgm:pt>
    <dgm:pt modelId="{6FD503B2-0007-4033-86CD-FEBB35A45783}" type="pres">
      <dgm:prSet presAssocID="{F3D5C9F7-4FCC-49C8-AC51-A277FE7C3D75}" presName="LevelTwoTextNode" presStyleLbl="node2" presStyleIdx="1" presStyleCnt="2">
        <dgm:presLayoutVars>
          <dgm:chPref val="3"/>
        </dgm:presLayoutVars>
      </dgm:prSet>
      <dgm:spPr/>
    </dgm:pt>
    <dgm:pt modelId="{892901EA-9596-49A8-9913-4A8D1293D0CD}" type="pres">
      <dgm:prSet presAssocID="{F3D5C9F7-4FCC-49C8-AC51-A277FE7C3D75}" presName="level3hierChild" presStyleCnt="0"/>
      <dgm:spPr/>
    </dgm:pt>
    <dgm:pt modelId="{3D7ECEC9-B4EC-4F4F-A3F1-5BD09AFD481A}" type="pres">
      <dgm:prSet presAssocID="{5A9C0047-A677-4C98-A478-5F02B512ADAA}" presName="conn2-1" presStyleLbl="parChTrans1D3" presStyleIdx="1" presStyleCnt="3"/>
      <dgm:spPr/>
    </dgm:pt>
    <dgm:pt modelId="{3A76067B-1F0E-4D73-A1F8-ADADF4A52B0A}" type="pres">
      <dgm:prSet presAssocID="{5A9C0047-A677-4C98-A478-5F02B512ADAA}" presName="connTx" presStyleLbl="parChTrans1D3" presStyleIdx="1" presStyleCnt="3"/>
      <dgm:spPr/>
    </dgm:pt>
    <dgm:pt modelId="{4E0B8D8B-DFFC-4066-A2AB-29C36EAA78EF}" type="pres">
      <dgm:prSet presAssocID="{FF25B34A-2028-485D-967B-0F59F955AC45}" presName="root2" presStyleCnt="0"/>
      <dgm:spPr/>
    </dgm:pt>
    <dgm:pt modelId="{89159D98-9BBC-4C3A-9FCF-A5B2194A468B}" type="pres">
      <dgm:prSet presAssocID="{FF25B34A-2028-485D-967B-0F59F955AC45}" presName="LevelTwoTextNode" presStyleLbl="node3" presStyleIdx="1" presStyleCnt="3">
        <dgm:presLayoutVars>
          <dgm:chPref val="3"/>
        </dgm:presLayoutVars>
      </dgm:prSet>
      <dgm:spPr/>
    </dgm:pt>
    <dgm:pt modelId="{28595B95-2EDF-4DC0-AB0F-BAB3BBB86250}" type="pres">
      <dgm:prSet presAssocID="{FF25B34A-2028-485D-967B-0F59F955AC45}" presName="level3hierChild" presStyleCnt="0"/>
      <dgm:spPr/>
    </dgm:pt>
    <dgm:pt modelId="{881F2733-E19D-4083-A45F-E30CD56E0B70}" type="pres">
      <dgm:prSet presAssocID="{85E0851F-0BD5-4415-8FD0-31426BC04605}" presName="conn2-1" presStyleLbl="parChTrans1D3" presStyleIdx="2" presStyleCnt="3"/>
      <dgm:spPr/>
    </dgm:pt>
    <dgm:pt modelId="{8122C644-C2FD-4102-8A53-B71F727853A1}" type="pres">
      <dgm:prSet presAssocID="{85E0851F-0BD5-4415-8FD0-31426BC04605}" presName="connTx" presStyleLbl="parChTrans1D3" presStyleIdx="2" presStyleCnt="3"/>
      <dgm:spPr/>
    </dgm:pt>
    <dgm:pt modelId="{E2F7F0A7-5BA3-436D-9247-0DCCF3EFE23F}" type="pres">
      <dgm:prSet presAssocID="{FF5C3418-C374-4D2D-9D86-CD5B358CA361}" presName="root2" presStyleCnt="0"/>
      <dgm:spPr/>
    </dgm:pt>
    <dgm:pt modelId="{05CF8EF9-AFC5-4BDA-A79E-706C1063EC30}" type="pres">
      <dgm:prSet presAssocID="{FF5C3418-C374-4D2D-9D86-CD5B358CA361}" presName="LevelTwoTextNode" presStyleLbl="node3" presStyleIdx="2" presStyleCnt="3">
        <dgm:presLayoutVars>
          <dgm:chPref val="3"/>
        </dgm:presLayoutVars>
      </dgm:prSet>
      <dgm:spPr/>
    </dgm:pt>
    <dgm:pt modelId="{54F8AA48-738E-44DA-9F6F-25A385422411}" type="pres">
      <dgm:prSet presAssocID="{FF5C3418-C374-4D2D-9D86-CD5B358CA361}" presName="level3hierChild" presStyleCnt="0"/>
      <dgm:spPr/>
    </dgm:pt>
    <dgm:pt modelId="{9CB65CF2-C0A5-4B4E-98EE-AF41DC0FB43A}" type="pres">
      <dgm:prSet presAssocID="{3C883892-84FC-44E9-A1B4-614BD195B32A}" presName="conn2-1" presStyleLbl="parChTrans1D4" presStyleIdx="0" presStyleCnt="2"/>
      <dgm:spPr/>
    </dgm:pt>
    <dgm:pt modelId="{72BFB512-698B-40E6-A375-11F252F776FA}" type="pres">
      <dgm:prSet presAssocID="{3C883892-84FC-44E9-A1B4-614BD195B32A}" presName="connTx" presStyleLbl="parChTrans1D4" presStyleIdx="0" presStyleCnt="2"/>
      <dgm:spPr/>
    </dgm:pt>
    <dgm:pt modelId="{E690545A-D7DC-4841-8B53-D39931412E23}" type="pres">
      <dgm:prSet presAssocID="{E4A159C2-A728-448E-A991-1F02434A8607}" presName="root2" presStyleCnt="0"/>
      <dgm:spPr/>
    </dgm:pt>
    <dgm:pt modelId="{AA891BF3-AD98-4BAF-9E3B-126E0C11ED13}" type="pres">
      <dgm:prSet presAssocID="{E4A159C2-A728-448E-A991-1F02434A8607}" presName="LevelTwoTextNode" presStyleLbl="node4" presStyleIdx="0" presStyleCnt="2">
        <dgm:presLayoutVars>
          <dgm:chPref val="3"/>
        </dgm:presLayoutVars>
      </dgm:prSet>
      <dgm:spPr/>
    </dgm:pt>
    <dgm:pt modelId="{89310F45-ABC8-4247-A0B5-5B488EE71C34}" type="pres">
      <dgm:prSet presAssocID="{E4A159C2-A728-448E-A991-1F02434A8607}" presName="level3hierChild" presStyleCnt="0"/>
      <dgm:spPr/>
    </dgm:pt>
    <dgm:pt modelId="{75292EB9-B7C8-4D3E-A1B6-36109020D2A0}" type="pres">
      <dgm:prSet presAssocID="{CE505AEA-A54A-4941-8C39-E7FA5E106B0B}" presName="conn2-1" presStyleLbl="parChTrans1D4" presStyleIdx="1" presStyleCnt="2"/>
      <dgm:spPr/>
    </dgm:pt>
    <dgm:pt modelId="{055BAAED-68D2-4302-BAEC-55BFAFF7E805}" type="pres">
      <dgm:prSet presAssocID="{CE505AEA-A54A-4941-8C39-E7FA5E106B0B}" presName="connTx" presStyleLbl="parChTrans1D4" presStyleIdx="1" presStyleCnt="2"/>
      <dgm:spPr/>
    </dgm:pt>
    <dgm:pt modelId="{2CCFA475-14A0-4242-ABFF-1DA536097832}" type="pres">
      <dgm:prSet presAssocID="{079E3F34-7883-49BA-8545-3CF730DCC2DE}" presName="root2" presStyleCnt="0"/>
      <dgm:spPr/>
    </dgm:pt>
    <dgm:pt modelId="{FB4460C1-9150-41FA-839D-8807331E5EB6}" type="pres">
      <dgm:prSet presAssocID="{079E3F34-7883-49BA-8545-3CF730DCC2DE}" presName="LevelTwoTextNode" presStyleLbl="node4" presStyleIdx="1" presStyleCnt="2">
        <dgm:presLayoutVars>
          <dgm:chPref val="3"/>
        </dgm:presLayoutVars>
      </dgm:prSet>
      <dgm:spPr/>
    </dgm:pt>
    <dgm:pt modelId="{0148CAD7-8539-4AB0-8B91-DCC860F7AE63}" type="pres">
      <dgm:prSet presAssocID="{079E3F34-7883-49BA-8545-3CF730DCC2DE}" presName="level3hierChild" presStyleCnt="0"/>
      <dgm:spPr/>
    </dgm:pt>
  </dgm:ptLst>
  <dgm:cxnLst>
    <dgm:cxn modelId="{E36CB800-D2E8-4373-9618-8A5133D777F8}" type="presOf" srcId="{85E0851F-0BD5-4415-8FD0-31426BC04605}" destId="{881F2733-E19D-4083-A45F-E30CD56E0B70}" srcOrd="0" destOrd="0" presId="urn:microsoft.com/office/officeart/2005/8/layout/hierarchy2"/>
    <dgm:cxn modelId="{AB277D11-2E55-4AD0-AF0A-E4B619869DC3}" type="presOf" srcId="{F3762865-2321-4D4E-9B26-E1E6482DFDD6}" destId="{268E14DB-8AAC-4D06-8A58-01F86CA48159}" srcOrd="0" destOrd="0" presId="urn:microsoft.com/office/officeart/2005/8/layout/hierarchy2"/>
    <dgm:cxn modelId="{63E91C16-3548-4EE5-8210-BD1F7DC38A6A}" type="presOf" srcId="{1E34B00D-9261-46D8-BC88-E65E40E830E8}" destId="{E04E9EFA-7ED8-478A-97F6-A42EFE8A5E97}" srcOrd="1" destOrd="0" presId="urn:microsoft.com/office/officeart/2005/8/layout/hierarchy2"/>
    <dgm:cxn modelId="{8B00552B-C3F1-485A-9FFE-8115B0DB63B9}" type="presOf" srcId="{E4A159C2-A728-448E-A991-1F02434A8607}" destId="{AA891BF3-AD98-4BAF-9E3B-126E0C11ED13}" srcOrd="0" destOrd="0" presId="urn:microsoft.com/office/officeart/2005/8/layout/hierarchy2"/>
    <dgm:cxn modelId="{617E812D-3F21-4F07-B483-ED5C7C896C65}" srcId="{6533BAA7-E304-4004-8816-56A18BA8752C}" destId="{F3D5C9F7-4FCC-49C8-AC51-A277FE7C3D75}" srcOrd="1" destOrd="0" parTransId="{1E34B00D-9261-46D8-BC88-E65E40E830E8}" sibTransId="{0ADE5620-AA71-41C3-8AAB-C958ADB1F30E}"/>
    <dgm:cxn modelId="{27857538-146A-494E-BC44-4FEB6DD03921}" type="presOf" srcId="{5A9C0047-A677-4C98-A478-5F02B512ADAA}" destId="{3A76067B-1F0E-4D73-A1F8-ADADF4A52B0A}" srcOrd="1" destOrd="0" presId="urn:microsoft.com/office/officeart/2005/8/layout/hierarchy2"/>
    <dgm:cxn modelId="{9B561C39-8DBF-482A-9D86-CB46833E6269}" srcId="{FF5C3418-C374-4D2D-9D86-CD5B358CA361}" destId="{079E3F34-7883-49BA-8545-3CF730DCC2DE}" srcOrd="1" destOrd="0" parTransId="{CE505AEA-A54A-4941-8C39-E7FA5E106B0B}" sibTransId="{0F8EDC80-B03E-44F3-8016-5BFAB49FA051}"/>
    <dgm:cxn modelId="{883A6D3D-FEEF-40B7-BC7D-A92E1101016E}" type="presOf" srcId="{079E3F34-7883-49BA-8545-3CF730DCC2DE}" destId="{FB4460C1-9150-41FA-839D-8807331E5EB6}" srcOrd="0" destOrd="0" presId="urn:microsoft.com/office/officeart/2005/8/layout/hierarchy2"/>
    <dgm:cxn modelId="{383BF362-BECE-4A1F-9CF9-9490F67819C9}" type="presOf" srcId="{F8C8891B-6645-4065-A335-1FDEB3454B27}" destId="{64518C3B-603F-4F45-BB95-75BA3800F68B}" srcOrd="0" destOrd="0" presId="urn:microsoft.com/office/officeart/2005/8/layout/hierarchy2"/>
    <dgm:cxn modelId="{31F0C966-954A-4211-AB2C-E3679FACA5BF}" type="presOf" srcId="{5A9C0047-A677-4C98-A478-5F02B512ADAA}" destId="{3D7ECEC9-B4EC-4F4F-A3F1-5BD09AFD481A}" srcOrd="0" destOrd="0" presId="urn:microsoft.com/office/officeart/2005/8/layout/hierarchy2"/>
    <dgm:cxn modelId="{6FDF4169-A1E6-419E-A7DB-77783A1F0498}" type="presOf" srcId="{148614F1-8BE7-40B9-AC55-F65B07F54DEF}" destId="{A659500B-1853-4D8F-AB4C-3A716FD5915C}" srcOrd="0" destOrd="0" presId="urn:microsoft.com/office/officeart/2005/8/layout/hierarchy2"/>
    <dgm:cxn modelId="{7B172B56-2953-4F5C-A71A-5C5068C2A053}" type="presOf" srcId="{F3D5C9F7-4FCC-49C8-AC51-A277FE7C3D75}" destId="{6FD503B2-0007-4033-86CD-FEBB35A45783}" srcOrd="0" destOrd="0" presId="urn:microsoft.com/office/officeart/2005/8/layout/hierarchy2"/>
    <dgm:cxn modelId="{048DE576-8F05-40B3-866C-84623373CA87}" type="presOf" srcId="{3C883892-84FC-44E9-A1B4-614BD195B32A}" destId="{72BFB512-698B-40E6-A375-11F252F776FA}" srcOrd="1" destOrd="0" presId="urn:microsoft.com/office/officeart/2005/8/layout/hierarchy2"/>
    <dgm:cxn modelId="{B59AAF57-1A70-432D-B590-80DB8DEF44E4}" type="presOf" srcId="{AF0CAD1A-CFB7-4A94-A4B7-A36EA473A41E}" destId="{DBDA5CBA-ADE7-4817-808E-F1D98216546A}" srcOrd="0" destOrd="0" presId="urn:microsoft.com/office/officeart/2005/8/layout/hierarchy2"/>
    <dgm:cxn modelId="{23F8C485-43B1-46CF-98C4-506BA2C6A579}" srcId="{F3D5C9F7-4FCC-49C8-AC51-A277FE7C3D75}" destId="{FF25B34A-2028-485D-967B-0F59F955AC45}" srcOrd="0" destOrd="0" parTransId="{5A9C0047-A677-4C98-A478-5F02B512ADAA}" sibTransId="{21ADFC1C-0464-4DEC-8C25-20D767E496CB}"/>
    <dgm:cxn modelId="{EB53F498-561A-47A7-9D80-7BF0AA8D037E}" srcId="{6533BAA7-E304-4004-8816-56A18BA8752C}" destId="{46470A1E-EE32-4572-8DCD-F767382AEADD}" srcOrd="0" destOrd="0" parTransId="{148614F1-8BE7-40B9-AC55-F65B07F54DEF}" sibTransId="{562F7E1A-3A38-4FFE-BD96-A16A9666B99E}"/>
    <dgm:cxn modelId="{6ADABA99-E78A-481E-97A5-A56C6FD4C5CB}" type="presOf" srcId="{1E34B00D-9261-46D8-BC88-E65E40E830E8}" destId="{6AD7B6E4-CE91-46DB-A08D-1983591D999C}" srcOrd="0" destOrd="0" presId="urn:microsoft.com/office/officeart/2005/8/layout/hierarchy2"/>
    <dgm:cxn modelId="{89448D9B-3662-4069-92BB-A791761FE906}" type="presOf" srcId="{85E0851F-0BD5-4415-8FD0-31426BC04605}" destId="{8122C644-C2FD-4102-8A53-B71F727853A1}" srcOrd="1" destOrd="0" presId="urn:microsoft.com/office/officeart/2005/8/layout/hierarchy2"/>
    <dgm:cxn modelId="{EAAA94AB-D2BD-4645-9F6E-A18CBD48FB20}" type="presOf" srcId="{6533BAA7-E304-4004-8816-56A18BA8752C}" destId="{F9C6CC8E-D260-42D4-9B5F-FCAEADFEB203}" srcOrd="0" destOrd="0" presId="urn:microsoft.com/office/officeart/2005/8/layout/hierarchy2"/>
    <dgm:cxn modelId="{73A4BAAE-7ACD-41AA-AADE-E08DEDEF409B}" srcId="{F3D5C9F7-4FCC-49C8-AC51-A277FE7C3D75}" destId="{FF5C3418-C374-4D2D-9D86-CD5B358CA361}" srcOrd="1" destOrd="0" parTransId="{85E0851F-0BD5-4415-8FD0-31426BC04605}" sibTransId="{70F342B5-5DA9-48C7-9722-D08D33F1C9C0}"/>
    <dgm:cxn modelId="{5BA5B6BE-906A-4CA6-A69D-3A16C7CD8E5D}" srcId="{46470A1E-EE32-4572-8DCD-F767382AEADD}" destId="{AF0CAD1A-CFB7-4A94-A4B7-A36EA473A41E}" srcOrd="0" destOrd="0" parTransId="{F3762865-2321-4D4E-9B26-E1E6482DFDD6}" sibTransId="{90EB08EC-84C9-4C40-B58D-1172314E191C}"/>
    <dgm:cxn modelId="{E99066BF-B8E2-4614-BCFF-44DC5D0D173E}" type="presOf" srcId="{FF5C3418-C374-4D2D-9D86-CD5B358CA361}" destId="{05CF8EF9-AFC5-4BDA-A79E-706C1063EC30}" srcOrd="0" destOrd="0" presId="urn:microsoft.com/office/officeart/2005/8/layout/hierarchy2"/>
    <dgm:cxn modelId="{50D12CCD-3336-418F-9F6B-EDD0AB648780}" srcId="{FF5C3418-C374-4D2D-9D86-CD5B358CA361}" destId="{E4A159C2-A728-448E-A991-1F02434A8607}" srcOrd="0" destOrd="0" parTransId="{3C883892-84FC-44E9-A1B4-614BD195B32A}" sibTransId="{44C61491-FCF8-44C4-A7A0-876F98B478A6}"/>
    <dgm:cxn modelId="{45A659D3-4750-4585-8078-5719D94D3376}" type="presOf" srcId="{F3762865-2321-4D4E-9B26-E1E6482DFDD6}" destId="{D083F8C5-A6CB-4854-97D9-4D18D8619CA4}" srcOrd="1" destOrd="0" presId="urn:microsoft.com/office/officeart/2005/8/layout/hierarchy2"/>
    <dgm:cxn modelId="{4FB997D3-698A-4C94-B8C3-9360BF641659}" type="presOf" srcId="{FF25B34A-2028-485D-967B-0F59F955AC45}" destId="{89159D98-9BBC-4C3A-9FCF-A5B2194A468B}" srcOrd="0" destOrd="0" presId="urn:microsoft.com/office/officeart/2005/8/layout/hierarchy2"/>
    <dgm:cxn modelId="{2BA601D4-229A-4E48-B856-A8F25B31CC8A}" type="presOf" srcId="{46470A1E-EE32-4572-8DCD-F767382AEADD}" destId="{F1FCC558-F19F-41C7-BA3C-A1E913FA5ACD}" srcOrd="0" destOrd="0" presId="urn:microsoft.com/office/officeart/2005/8/layout/hierarchy2"/>
    <dgm:cxn modelId="{7A8F1DD5-3734-4BFF-A1F1-84FEF4ECD5E1}" type="presOf" srcId="{CE505AEA-A54A-4941-8C39-E7FA5E106B0B}" destId="{055BAAED-68D2-4302-BAEC-55BFAFF7E805}" srcOrd="1" destOrd="0" presId="urn:microsoft.com/office/officeart/2005/8/layout/hierarchy2"/>
    <dgm:cxn modelId="{BA81C4D5-C4D9-450A-95FD-507DAD093C40}" type="presOf" srcId="{3C883892-84FC-44E9-A1B4-614BD195B32A}" destId="{9CB65CF2-C0A5-4B4E-98EE-AF41DC0FB43A}" srcOrd="0" destOrd="0" presId="urn:microsoft.com/office/officeart/2005/8/layout/hierarchy2"/>
    <dgm:cxn modelId="{2D4DBFEF-BB26-430F-9108-7325A3B01307}" srcId="{F8C8891B-6645-4065-A335-1FDEB3454B27}" destId="{6533BAA7-E304-4004-8816-56A18BA8752C}" srcOrd="0" destOrd="0" parTransId="{868E8796-B6CA-49BC-9AD9-4A72C75A4FEE}" sibTransId="{C62F6BA9-86BA-42ED-AC1B-BBDD4F88787E}"/>
    <dgm:cxn modelId="{BADC50F2-07C6-4C0B-865E-B3D0521E21C6}" type="presOf" srcId="{CE505AEA-A54A-4941-8C39-E7FA5E106B0B}" destId="{75292EB9-B7C8-4D3E-A1B6-36109020D2A0}" srcOrd="0" destOrd="0" presId="urn:microsoft.com/office/officeart/2005/8/layout/hierarchy2"/>
    <dgm:cxn modelId="{AF3CE4F8-8DCF-4CC0-9353-CC6FA0FDC19A}" type="presOf" srcId="{148614F1-8BE7-40B9-AC55-F65B07F54DEF}" destId="{CF52BFD3-3513-4BA9-ACB3-863C35CB092A}" srcOrd="1" destOrd="0" presId="urn:microsoft.com/office/officeart/2005/8/layout/hierarchy2"/>
    <dgm:cxn modelId="{A7E5F5E9-0CA6-4B9F-8A22-BC2246EE6ADC}" type="presParOf" srcId="{64518C3B-603F-4F45-BB95-75BA3800F68B}" destId="{5C96E646-F999-4033-9FF8-55580E268E22}" srcOrd="0" destOrd="0" presId="urn:microsoft.com/office/officeart/2005/8/layout/hierarchy2"/>
    <dgm:cxn modelId="{3F1A54D7-6C82-40FF-81DB-ABE8549678A2}" type="presParOf" srcId="{5C96E646-F999-4033-9FF8-55580E268E22}" destId="{F9C6CC8E-D260-42D4-9B5F-FCAEADFEB203}" srcOrd="0" destOrd="0" presId="urn:microsoft.com/office/officeart/2005/8/layout/hierarchy2"/>
    <dgm:cxn modelId="{99E4228B-EA06-4EA8-B6CA-EE1850441C09}" type="presParOf" srcId="{5C96E646-F999-4033-9FF8-55580E268E22}" destId="{C5D37978-B073-494F-87CF-7EEE656C1AB1}" srcOrd="1" destOrd="0" presId="urn:microsoft.com/office/officeart/2005/8/layout/hierarchy2"/>
    <dgm:cxn modelId="{C2BB5CCA-6E57-47A2-B948-BCFC183C06AE}" type="presParOf" srcId="{C5D37978-B073-494F-87CF-7EEE656C1AB1}" destId="{A659500B-1853-4D8F-AB4C-3A716FD5915C}" srcOrd="0" destOrd="0" presId="urn:microsoft.com/office/officeart/2005/8/layout/hierarchy2"/>
    <dgm:cxn modelId="{2030A027-2A3B-4467-9977-5EAF274F0F9F}" type="presParOf" srcId="{A659500B-1853-4D8F-AB4C-3A716FD5915C}" destId="{CF52BFD3-3513-4BA9-ACB3-863C35CB092A}" srcOrd="0" destOrd="0" presId="urn:microsoft.com/office/officeart/2005/8/layout/hierarchy2"/>
    <dgm:cxn modelId="{79A770CE-7601-4F55-A2F9-97B55F5F9ECF}" type="presParOf" srcId="{C5D37978-B073-494F-87CF-7EEE656C1AB1}" destId="{7A855AA0-E7B6-4FC8-BA99-282A2E031B72}" srcOrd="1" destOrd="0" presId="urn:microsoft.com/office/officeart/2005/8/layout/hierarchy2"/>
    <dgm:cxn modelId="{CF34A867-437B-4F6A-BEDC-3B2733BC76ED}" type="presParOf" srcId="{7A855AA0-E7B6-4FC8-BA99-282A2E031B72}" destId="{F1FCC558-F19F-41C7-BA3C-A1E913FA5ACD}" srcOrd="0" destOrd="0" presId="urn:microsoft.com/office/officeart/2005/8/layout/hierarchy2"/>
    <dgm:cxn modelId="{BF6087E1-A7F7-4745-BBF8-4C9D53DC6898}" type="presParOf" srcId="{7A855AA0-E7B6-4FC8-BA99-282A2E031B72}" destId="{96F77E6C-2E27-4768-939F-86807FCABA60}" srcOrd="1" destOrd="0" presId="urn:microsoft.com/office/officeart/2005/8/layout/hierarchy2"/>
    <dgm:cxn modelId="{4C87E068-74ED-435B-A94C-9BB7F76EDF7B}" type="presParOf" srcId="{96F77E6C-2E27-4768-939F-86807FCABA60}" destId="{268E14DB-8AAC-4D06-8A58-01F86CA48159}" srcOrd="0" destOrd="0" presId="urn:microsoft.com/office/officeart/2005/8/layout/hierarchy2"/>
    <dgm:cxn modelId="{57F6AC94-EB29-4B91-8276-567F2AA228FC}" type="presParOf" srcId="{268E14DB-8AAC-4D06-8A58-01F86CA48159}" destId="{D083F8C5-A6CB-4854-97D9-4D18D8619CA4}" srcOrd="0" destOrd="0" presId="urn:microsoft.com/office/officeart/2005/8/layout/hierarchy2"/>
    <dgm:cxn modelId="{DE8F62CF-318D-447A-862A-D159204D0772}" type="presParOf" srcId="{96F77E6C-2E27-4768-939F-86807FCABA60}" destId="{A1EB00AE-9AF6-4E26-9193-35BBC3459242}" srcOrd="1" destOrd="0" presId="urn:microsoft.com/office/officeart/2005/8/layout/hierarchy2"/>
    <dgm:cxn modelId="{FBCEB5FE-7C0E-4E54-BA02-4FE251818037}" type="presParOf" srcId="{A1EB00AE-9AF6-4E26-9193-35BBC3459242}" destId="{DBDA5CBA-ADE7-4817-808E-F1D98216546A}" srcOrd="0" destOrd="0" presId="urn:microsoft.com/office/officeart/2005/8/layout/hierarchy2"/>
    <dgm:cxn modelId="{021D7F54-01B3-40A9-B261-C197AA6B7F35}" type="presParOf" srcId="{A1EB00AE-9AF6-4E26-9193-35BBC3459242}" destId="{0CED25BC-1991-4C2B-803A-8039CD4D912F}" srcOrd="1" destOrd="0" presId="urn:microsoft.com/office/officeart/2005/8/layout/hierarchy2"/>
    <dgm:cxn modelId="{EB4556E4-36CD-4B19-A81D-AF92E68B6B42}" type="presParOf" srcId="{C5D37978-B073-494F-87CF-7EEE656C1AB1}" destId="{6AD7B6E4-CE91-46DB-A08D-1983591D999C}" srcOrd="2" destOrd="0" presId="urn:microsoft.com/office/officeart/2005/8/layout/hierarchy2"/>
    <dgm:cxn modelId="{7BDBC707-B796-42EB-A871-02BDCF5A39B5}" type="presParOf" srcId="{6AD7B6E4-CE91-46DB-A08D-1983591D999C}" destId="{E04E9EFA-7ED8-478A-97F6-A42EFE8A5E97}" srcOrd="0" destOrd="0" presId="urn:microsoft.com/office/officeart/2005/8/layout/hierarchy2"/>
    <dgm:cxn modelId="{00FE0C9E-C185-4E2E-8FE0-9F3F2ACC9317}" type="presParOf" srcId="{C5D37978-B073-494F-87CF-7EEE656C1AB1}" destId="{F302C3BA-CD6F-4684-990E-C94FAA13CA64}" srcOrd="3" destOrd="0" presId="urn:microsoft.com/office/officeart/2005/8/layout/hierarchy2"/>
    <dgm:cxn modelId="{7F0BA96D-3D05-44CE-9706-7ABF67B84C9D}" type="presParOf" srcId="{F302C3BA-CD6F-4684-990E-C94FAA13CA64}" destId="{6FD503B2-0007-4033-86CD-FEBB35A45783}" srcOrd="0" destOrd="0" presId="urn:microsoft.com/office/officeart/2005/8/layout/hierarchy2"/>
    <dgm:cxn modelId="{03764D6F-CB3B-4D18-A566-7E48DD8AB4D9}" type="presParOf" srcId="{F302C3BA-CD6F-4684-990E-C94FAA13CA64}" destId="{892901EA-9596-49A8-9913-4A8D1293D0CD}" srcOrd="1" destOrd="0" presId="urn:microsoft.com/office/officeart/2005/8/layout/hierarchy2"/>
    <dgm:cxn modelId="{A458F0C8-C5DA-4C03-BDC0-6A2581EBEDA5}" type="presParOf" srcId="{892901EA-9596-49A8-9913-4A8D1293D0CD}" destId="{3D7ECEC9-B4EC-4F4F-A3F1-5BD09AFD481A}" srcOrd="0" destOrd="0" presId="urn:microsoft.com/office/officeart/2005/8/layout/hierarchy2"/>
    <dgm:cxn modelId="{07EBFE16-E6BD-4ADE-A3EA-BF26650FDE09}" type="presParOf" srcId="{3D7ECEC9-B4EC-4F4F-A3F1-5BD09AFD481A}" destId="{3A76067B-1F0E-4D73-A1F8-ADADF4A52B0A}" srcOrd="0" destOrd="0" presId="urn:microsoft.com/office/officeart/2005/8/layout/hierarchy2"/>
    <dgm:cxn modelId="{9362793D-3F7C-4627-88F2-28656E154856}" type="presParOf" srcId="{892901EA-9596-49A8-9913-4A8D1293D0CD}" destId="{4E0B8D8B-DFFC-4066-A2AB-29C36EAA78EF}" srcOrd="1" destOrd="0" presId="urn:microsoft.com/office/officeart/2005/8/layout/hierarchy2"/>
    <dgm:cxn modelId="{8F675207-1BAA-4F06-98C8-A44083154789}" type="presParOf" srcId="{4E0B8D8B-DFFC-4066-A2AB-29C36EAA78EF}" destId="{89159D98-9BBC-4C3A-9FCF-A5B2194A468B}" srcOrd="0" destOrd="0" presId="urn:microsoft.com/office/officeart/2005/8/layout/hierarchy2"/>
    <dgm:cxn modelId="{EC42ED20-D99E-4BE9-9A47-6E9E9D2140F1}" type="presParOf" srcId="{4E0B8D8B-DFFC-4066-A2AB-29C36EAA78EF}" destId="{28595B95-2EDF-4DC0-AB0F-BAB3BBB86250}" srcOrd="1" destOrd="0" presId="urn:microsoft.com/office/officeart/2005/8/layout/hierarchy2"/>
    <dgm:cxn modelId="{53EA0502-BAA3-4006-8377-748A6E791315}" type="presParOf" srcId="{892901EA-9596-49A8-9913-4A8D1293D0CD}" destId="{881F2733-E19D-4083-A45F-E30CD56E0B70}" srcOrd="2" destOrd="0" presId="urn:microsoft.com/office/officeart/2005/8/layout/hierarchy2"/>
    <dgm:cxn modelId="{F591179E-D4AF-40F3-9D98-037BDDCEDB89}" type="presParOf" srcId="{881F2733-E19D-4083-A45F-E30CD56E0B70}" destId="{8122C644-C2FD-4102-8A53-B71F727853A1}" srcOrd="0" destOrd="0" presId="urn:microsoft.com/office/officeart/2005/8/layout/hierarchy2"/>
    <dgm:cxn modelId="{0A57D0A9-B006-4FCA-B5BE-CF9140038276}" type="presParOf" srcId="{892901EA-9596-49A8-9913-4A8D1293D0CD}" destId="{E2F7F0A7-5BA3-436D-9247-0DCCF3EFE23F}" srcOrd="3" destOrd="0" presId="urn:microsoft.com/office/officeart/2005/8/layout/hierarchy2"/>
    <dgm:cxn modelId="{03314118-86D2-4F62-A171-78B30D149F6D}" type="presParOf" srcId="{E2F7F0A7-5BA3-436D-9247-0DCCF3EFE23F}" destId="{05CF8EF9-AFC5-4BDA-A79E-706C1063EC30}" srcOrd="0" destOrd="0" presId="urn:microsoft.com/office/officeart/2005/8/layout/hierarchy2"/>
    <dgm:cxn modelId="{17337B8B-AB01-462D-94F8-2516FFBA9FDB}" type="presParOf" srcId="{E2F7F0A7-5BA3-436D-9247-0DCCF3EFE23F}" destId="{54F8AA48-738E-44DA-9F6F-25A385422411}" srcOrd="1" destOrd="0" presId="urn:microsoft.com/office/officeart/2005/8/layout/hierarchy2"/>
    <dgm:cxn modelId="{F253C90F-D312-404F-8785-207A910F499D}" type="presParOf" srcId="{54F8AA48-738E-44DA-9F6F-25A385422411}" destId="{9CB65CF2-C0A5-4B4E-98EE-AF41DC0FB43A}" srcOrd="0" destOrd="0" presId="urn:microsoft.com/office/officeart/2005/8/layout/hierarchy2"/>
    <dgm:cxn modelId="{64D4BEF5-5A3A-47AC-9E72-30A667950CFB}" type="presParOf" srcId="{9CB65CF2-C0A5-4B4E-98EE-AF41DC0FB43A}" destId="{72BFB512-698B-40E6-A375-11F252F776FA}" srcOrd="0" destOrd="0" presId="urn:microsoft.com/office/officeart/2005/8/layout/hierarchy2"/>
    <dgm:cxn modelId="{84D2929D-1710-4375-A854-7FB6DA36F262}" type="presParOf" srcId="{54F8AA48-738E-44DA-9F6F-25A385422411}" destId="{E690545A-D7DC-4841-8B53-D39931412E23}" srcOrd="1" destOrd="0" presId="urn:microsoft.com/office/officeart/2005/8/layout/hierarchy2"/>
    <dgm:cxn modelId="{5CC1BFB5-A039-43FF-A893-A11FBA52B4A6}" type="presParOf" srcId="{E690545A-D7DC-4841-8B53-D39931412E23}" destId="{AA891BF3-AD98-4BAF-9E3B-126E0C11ED13}" srcOrd="0" destOrd="0" presId="urn:microsoft.com/office/officeart/2005/8/layout/hierarchy2"/>
    <dgm:cxn modelId="{3ED562D0-1733-41AC-A149-10B5F04E53F1}" type="presParOf" srcId="{E690545A-D7DC-4841-8B53-D39931412E23}" destId="{89310F45-ABC8-4247-A0B5-5B488EE71C34}" srcOrd="1" destOrd="0" presId="urn:microsoft.com/office/officeart/2005/8/layout/hierarchy2"/>
    <dgm:cxn modelId="{02AA6520-F95A-4D71-B09D-CA98F2B448B4}" type="presParOf" srcId="{54F8AA48-738E-44DA-9F6F-25A385422411}" destId="{75292EB9-B7C8-4D3E-A1B6-36109020D2A0}" srcOrd="2" destOrd="0" presId="urn:microsoft.com/office/officeart/2005/8/layout/hierarchy2"/>
    <dgm:cxn modelId="{3DBAB373-BFD1-45D1-A05E-FAD9B9C2D8A3}" type="presParOf" srcId="{75292EB9-B7C8-4D3E-A1B6-36109020D2A0}" destId="{055BAAED-68D2-4302-BAEC-55BFAFF7E805}" srcOrd="0" destOrd="0" presId="urn:microsoft.com/office/officeart/2005/8/layout/hierarchy2"/>
    <dgm:cxn modelId="{663E01DA-5A6D-49F5-A360-502928493AA5}" type="presParOf" srcId="{54F8AA48-738E-44DA-9F6F-25A385422411}" destId="{2CCFA475-14A0-4242-ABFF-1DA536097832}" srcOrd="3" destOrd="0" presId="urn:microsoft.com/office/officeart/2005/8/layout/hierarchy2"/>
    <dgm:cxn modelId="{0A86127A-A7E7-49AE-BCB8-0BADAB18D368}" type="presParOf" srcId="{2CCFA475-14A0-4242-ABFF-1DA536097832}" destId="{FB4460C1-9150-41FA-839D-8807331E5EB6}" srcOrd="0" destOrd="0" presId="urn:microsoft.com/office/officeart/2005/8/layout/hierarchy2"/>
    <dgm:cxn modelId="{BDFA6665-B50F-4615-97F4-3CA6E5AB1339}" type="presParOf" srcId="{2CCFA475-14A0-4242-ABFF-1DA536097832}" destId="{0148CAD7-8539-4AB0-8B91-DCC860F7AE6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214BF7-7ED2-4DAB-9FBC-FC4035444412}"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US"/>
        </a:p>
      </dgm:t>
    </dgm:pt>
    <dgm:pt modelId="{EB2E7EF1-DD0A-4852-9AA3-1365967FA0C6}">
      <dgm:prSet phldrT="[Text]" custT="1"/>
      <dgm:spPr/>
      <dgm:t>
        <a:bodyPr/>
        <a:lstStyle/>
        <a:p>
          <a:r>
            <a:rPr lang="en-US" sz="2000" dirty="0"/>
            <a:t>Safe for intended food use</a:t>
          </a:r>
        </a:p>
      </dgm:t>
    </dgm:pt>
    <dgm:pt modelId="{77B4E275-5133-46DE-9958-583BE7380E69}" type="parTrans" cxnId="{C37D66C9-659D-407D-81F6-6B23664CA6F3}">
      <dgm:prSet/>
      <dgm:spPr/>
      <dgm:t>
        <a:bodyPr/>
        <a:lstStyle/>
        <a:p>
          <a:endParaRPr lang="en-US"/>
        </a:p>
      </dgm:t>
    </dgm:pt>
    <dgm:pt modelId="{0C92D434-A593-45AF-BE65-3A91F4E5B71B}" type="sibTrans" cxnId="{C37D66C9-659D-407D-81F6-6B23664CA6F3}">
      <dgm:prSet/>
      <dgm:spPr/>
      <dgm:t>
        <a:bodyPr/>
        <a:lstStyle/>
        <a:p>
          <a:endParaRPr lang="en-US"/>
        </a:p>
      </dgm:t>
    </dgm:pt>
    <dgm:pt modelId="{20CB888D-3636-4ED0-82AC-A7A8B5057ABF}">
      <dgm:prSet phldrT="[Text]" custT="1"/>
      <dgm:spPr/>
      <dgm:t>
        <a:bodyPr/>
        <a:lstStyle/>
        <a:p>
          <a:r>
            <a:rPr lang="en-US" sz="1600" dirty="0"/>
            <a:t>Identity</a:t>
          </a:r>
          <a:endParaRPr lang="en-US" sz="1400" dirty="0"/>
        </a:p>
      </dgm:t>
    </dgm:pt>
    <dgm:pt modelId="{516AE188-83B6-4860-B68A-A97F292B8814}" type="parTrans" cxnId="{7EC1A728-D1A9-4E86-9EF8-810C5E4D789A}">
      <dgm:prSet/>
      <dgm:spPr/>
      <dgm:t>
        <a:bodyPr/>
        <a:lstStyle/>
        <a:p>
          <a:endParaRPr lang="en-US"/>
        </a:p>
      </dgm:t>
    </dgm:pt>
    <dgm:pt modelId="{C6099532-CE7D-4ACE-A325-2E91BB2DB121}" type="sibTrans" cxnId="{7EC1A728-D1A9-4E86-9EF8-810C5E4D789A}">
      <dgm:prSet/>
      <dgm:spPr/>
      <dgm:t>
        <a:bodyPr/>
        <a:lstStyle/>
        <a:p>
          <a:endParaRPr lang="en-US"/>
        </a:p>
      </dgm:t>
    </dgm:pt>
    <dgm:pt modelId="{D4DC1AC9-2822-4B2A-9184-2461053D9995}">
      <dgm:prSet phldrT="[Text]" custT="1"/>
      <dgm:spPr/>
      <dgm:t>
        <a:bodyPr/>
        <a:lstStyle/>
        <a:p>
          <a:r>
            <a:rPr lang="en-US" sz="1600" dirty="0" err="1"/>
            <a:t>Manufactu</a:t>
          </a:r>
          <a:r>
            <a:rPr lang="en-US" sz="1600" dirty="0"/>
            <a:t>-ring process, </a:t>
          </a:r>
          <a:r>
            <a:rPr lang="en-US" sz="1600" dirty="0" err="1"/>
            <a:t>Specifica-tions</a:t>
          </a:r>
          <a:endParaRPr lang="en-US" sz="1600" dirty="0"/>
        </a:p>
      </dgm:t>
    </dgm:pt>
    <dgm:pt modelId="{A2BA062B-29D5-4C9C-A434-42423F06CEE9}" type="parTrans" cxnId="{78085454-2325-440F-83B1-E495440A9875}">
      <dgm:prSet/>
      <dgm:spPr/>
      <dgm:t>
        <a:bodyPr/>
        <a:lstStyle/>
        <a:p>
          <a:endParaRPr lang="en-US"/>
        </a:p>
      </dgm:t>
    </dgm:pt>
    <dgm:pt modelId="{DF834900-0931-408B-ADD9-444FF36DAECA}" type="sibTrans" cxnId="{78085454-2325-440F-83B1-E495440A9875}">
      <dgm:prSet/>
      <dgm:spPr/>
      <dgm:t>
        <a:bodyPr/>
        <a:lstStyle/>
        <a:p>
          <a:endParaRPr lang="en-US"/>
        </a:p>
      </dgm:t>
    </dgm:pt>
    <dgm:pt modelId="{FB56EC90-A4EA-47B8-BE01-7927C4AE5DD4}">
      <dgm:prSet phldrT="[Text]" custT="1"/>
      <dgm:spPr/>
      <dgm:t>
        <a:bodyPr/>
        <a:lstStyle/>
        <a:p>
          <a:r>
            <a:rPr lang="en-US" sz="1200" dirty="0"/>
            <a:t> </a:t>
          </a:r>
          <a:r>
            <a:rPr lang="en-US" sz="1600" dirty="0"/>
            <a:t>Intended uses and technical effect</a:t>
          </a:r>
        </a:p>
      </dgm:t>
    </dgm:pt>
    <dgm:pt modelId="{063748E8-8699-4731-B44B-C5A7669B7435}" type="parTrans" cxnId="{574AD5F5-FEE7-4367-A9E8-F95E03E9ED88}">
      <dgm:prSet/>
      <dgm:spPr/>
      <dgm:t>
        <a:bodyPr/>
        <a:lstStyle/>
        <a:p>
          <a:endParaRPr lang="en-US"/>
        </a:p>
      </dgm:t>
    </dgm:pt>
    <dgm:pt modelId="{B3E0AAD8-EA69-44FF-A684-6E28C29EC890}" type="sibTrans" cxnId="{574AD5F5-FEE7-4367-A9E8-F95E03E9ED88}">
      <dgm:prSet/>
      <dgm:spPr/>
      <dgm:t>
        <a:bodyPr/>
        <a:lstStyle/>
        <a:p>
          <a:endParaRPr lang="en-US"/>
        </a:p>
      </dgm:t>
    </dgm:pt>
    <dgm:pt modelId="{66291C6C-B0C9-49C7-A2B1-AC0027C68E82}">
      <dgm:prSet phldrT="[Text]" custT="1"/>
      <dgm:spPr/>
      <dgm:t>
        <a:bodyPr/>
        <a:lstStyle/>
        <a:p>
          <a:r>
            <a:rPr lang="en-US" sz="1600" dirty="0"/>
            <a:t>Dietary exposure</a:t>
          </a:r>
        </a:p>
      </dgm:t>
    </dgm:pt>
    <dgm:pt modelId="{CF6B6A0B-0EFB-4B55-8CB6-A7157B92F480}" type="parTrans" cxnId="{CF6D3B4F-E55C-40D7-BA5D-7D39AA0ED936}">
      <dgm:prSet/>
      <dgm:spPr/>
      <dgm:t>
        <a:bodyPr/>
        <a:lstStyle/>
        <a:p>
          <a:endParaRPr lang="en-US"/>
        </a:p>
      </dgm:t>
    </dgm:pt>
    <dgm:pt modelId="{6DB483B5-EEC2-4350-A7D2-63F40DEC6F86}" type="sibTrans" cxnId="{CF6D3B4F-E55C-40D7-BA5D-7D39AA0ED936}">
      <dgm:prSet/>
      <dgm:spPr/>
      <dgm:t>
        <a:bodyPr/>
        <a:lstStyle/>
        <a:p>
          <a:endParaRPr lang="en-US"/>
        </a:p>
      </dgm:t>
    </dgm:pt>
    <dgm:pt modelId="{68DE3B4A-2594-4D6B-B032-F23AD6960D0D}">
      <dgm:prSet phldrT="[Text]" custT="1"/>
      <dgm:spPr/>
      <dgm:t>
        <a:bodyPr/>
        <a:lstStyle/>
        <a:p>
          <a:r>
            <a:rPr lang="en-US" sz="1600" dirty="0"/>
            <a:t>Safety narrative </a:t>
          </a:r>
        </a:p>
      </dgm:t>
    </dgm:pt>
    <dgm:pt modelId="{539343BD-4CE1-4FE3-9AE4-821DF7B326F7}" type="parTrans" cxnId="{473AB206-95E1-4C45-B66A-85DBC82242F1}">
      <dgm:prSet/>
      <dgm:spPr/>
      <dgm:t>
        <a:bodyPr/>
        <a:lstStyle/>
        <a:p>
          <a:endParaRPr lang="en-US"/>
        </a:p>
      </dgm:t>
    </dgm:pt>
    <dgm:pt modelId="{C0ACC8BD-496D-49A2-8C76-40921F1F8A40}" type="sibTrans" cxnId="{473AB206-95E1-4C45-B66A-85DBC82242F1}">
      <dgm:prSet/>
      <dgm:spPr/>
      <dgm:t>
        <a:bodyPr/>
        <a:lstStyle/>
        <a:p>
          <a:endParaRPr lang="en-US"/>
        </a:p>
      </dgm:t>
    </dgm:pt>
    <dgm:pt modelId="{2AB0A2ED-F5B8-4A5F-9577-9E3F7E446195}">
      <dgm:prSet phldrT="[Text]" custT="1"/>
      <dgm:spPr/>
      <dgm:t>
        <a:bodyPr/>
        <a:lstStyle/>
        <a:p>
          <a:r>
            <a:rPr lang="en-US" sz="1600" dirty="0"/>
            <a:t>Safety standard: reasonable certainty of no harm</a:t>
          </a:r>
        </a:p>
      </dgm:t>
    </dgm:pt>
    <dgm:pt modelId="{1A9427E4-D64A-4965-8026-974D146F1A3B}" type="parTrans" cxnId="{2D5DBDE2-BDA3-40A3-9B37-644E7F9B7DDF}">
      <dgm:prSet/>
      <dgm:spPr/>
      <dgm:t>
        <a:bodyPr/>
        <a:lstStyle/>
        <a:p>
          <a:endParaRPr lang="en-US"/>
        </a:p>
      </dgm:t>
    </dgm:pt>
    <dgm:pt modelId="{CF9EB641-65B0-4822-9F1F-B3B32B0E228E}" type="sibTrans" cxnId="{2D5DBDE2-BDA3-40A3-9B37-644E7F9B7DDF}">
      <dgm:prSet/>
      <dgm:spPr/>
      <dgm:t>
        <a:bodyPr/>
        <a:lstStyle/>
        <a:p>
          <a:endParaRPr lang="en-US"/>
        </a:p>
      </dgm:t>
    </dgm:pt>
    <dgm:pt modelId="{0DD3DF6F-0629-4360-9634-8C52CE7CA8DD}" type="pres">
      <dgm:prSet presAssocID="{44214BF7-7ED2-4DAB-9FBC-FC4035444412}" presName="Name0" presStyleCnt="0">
        <dgm:presLayoutVars>
          <dgm:chMax val="1"/>
          <dgm:chPref val="1"/>
          <dgm:dir/>
          <dgm:animOne val="branch"/>
          <dgm:animLvl val="lvl"/>
        </dgm:presLayoutVars>
      </dgm:prSet>
      <dgm:spPr/>
    </dgm:pt>
    <dgm:pt modelId="{45B6EFA0-1E53-4842-8050-1A600A9EB4C7}" type="pres">
      <dgm:prSet presAssocID="{EB2E7EF1-DD0A-4852-9AA3-1365967FA0C6}" presName="Parent" presStyleLbl="node0" presStyleIdx="0" presStyleCnt="1">
        <dgm:presLayoutVars>
          <dgm:chMax val="6"/>
          <dgm:chPref val="6"/>
        </dgm:presLayoutVars>
      </dgm:prSet>
      <dgm:spPr/>
    </dgm:pt>
    <dgm:pt modelId="{3484E7E4-D481-41B3-97C4-6024CC8604FB}" type="pres">
      <dgm:prSet presAssocID="{20CB888D-3636-4ED0-82AC-A7A8B5057ABF}" presName="Accent1" presStyleCnt="0"/>
      <dgm:spPr/>
    </dgm:pt>
    <dgm:pt modelId="{478F8107-AC69-4A00-8BEB-41FDD77B97B8}" type="pres">
      <dgm:prSet presAssocID="{20CB888D-3636-4ED0-82AC-A7A8B5057ABF}" presName="Accent" presStyleLbl="bgShp" presStyleIdx="0" presStyleCnt="6"/>
      <dgm:spPr/>
    </dgm:pt>
    <dgm:pt modelId="{A9B82B8D-D08A-4CC4-912F-1D0E54EED8A2}" type="pres">
      <dgm:prSet presAssocID="{20CB888D-3636-4ED0-82AC-A7A8B5057ABF}" presName="Child1" presStyleLbl="node1" presStyleIdx="0" presStyleCnt="6" custLinFactNeighborY="3309">
        <dgm:presLayoutVars>
          <dgm:chMax val="0"/>
          <dgm:chPref val="0"/>
          <dgm:bulletEnabled val="1"/>
        </dgm:presLayoutVars>
      </dgm:prSet>
      <dgm:spPr/>
    </dgm:pt>
    <dgm:pt modelId="{9256209E-5A82-47B1-9D93-72BABDEC35FD}" type="pres">
      <dgm:prSet presAssocID="{D4DC1AC9-2822-4B2A-9184-2461053D9995}" presName="Accent2" presStyleCnt="0"/>
      <dgm:spPr/>
    </dgm:pt>
    <dgm:pt modelId="{B9FF4341-631F-4637-B5C7-DB492713562E}" type="pres">
      <dgm:prSet presAssocID="{D4DC1AC9-2822-4B2A-9184-2461053D9995}" presName="Accent" presStyleLbl="bgShp" presStyleIdx="1" presStyleCnt="6"/>
      <dgm:spPr/>
    </dgm:pt>
    <dgm:pt modelId="{12FEED6B-31D7-446B-9187-E06ECBE04826}" type="pres">
      <dgm:prSet presAssocID="{D4DC1AC9-2822-4B2A-9184-2461053D9995}" presName="Child2" presStyleLbl="node1" presStyleIdx="1" presStyleCnt="6">
        <dgm:presLayoutVars>
          <dgm:chMax val="0"/>
          <dgm:chPref val="0"/>
          <dgm:bulletEnabled val="1"/>
        </dgm:presLayoutVars>
      </dgm:prSet>
      <dgm:spPr/>
    </dgm:pt>
    <dgm:pt modelId="{C2BD7480-43D3-473E-B43C-59DE690F997B}" type="pres">
      <dgm:prSet presAssocID="{FB56EC90-A4EA-47B8-BE01-7927C4AE5DD4}" presName="Accent3" presStyleCnt="0"/>
      <dgm:spPr/>
    </dgm:pt>
    <dgm:pt modelId="{052D8470-E4C2-4819-A77E-77B1C1B72DF4}" type="pres">
      <dgm:prSet presAssocID="{FB56EC90-A4EA-47B8-BE01-7927C4AE5DD4}" presName="Accent" presStyleLbl="bgShp" presStyleIdx="2" presStyleCnt="6"/>
      <dgm:spPr/>
    </dgm:pt>
    <dgm:pt modelId="{A5AA115C-E3C9-49D3-9F05-B1C222D34406}" type="pres">
      <dgm:prSet presAssocID="{FB56EC90-A4EA-47B8-BE01-7927C4AE5DD4}" presName="Child3" presStyleLbl="node1" presStyleIdx="2" presStyleCnt="6">
        <dgm:presLayoutVars>
          <dgm:chMax val="0"/>
          <dgm:chPref val="0"/>
          <dgm:bulletEnabled val="1"/>
        </dgm:presLayoutVars>
      </dgm:prSet>
      <dgm:spPr/>
    </dgm:pt>
    <dgm:pt modelId="{84B91418-757E-464E-BBB0-557A62EA6815}" type="pres">
      <dgm:prSet presAssocID="{66291C6C-B0C9-49C7-A2B1-AC0027C68E82}" presName="Accent4" presStyleCnt="0"/>
      <dgm:spPr/>
    </dgm:pt>
    <dgm:pt modelId="{5846DE51-7CC4-472A-A24A-D66245759EE9}" type="pres">
      <dgm:prSet presAssocID="{66291C6C-B0C9-49C7-A2B1-AC0027C68E82}" presName="Accent" presStyleLbl="bgShp" presStyleIdx="3" presStyleCnt="6"/>
      <dgm:spPr/>
    </dgm:pt>
    <dgm:pt modelId="{76015E9B-8BD5-48A1-BEB4-A7B2F1D82206}" type="pres">
      <dgm:prSet presAssocID="{66291C6C-B0C9-49C7-A2B1-AC0027C68E82}" presName="Child4" presStyleLbl="node1" presStyleIdx="3" presStyleCnt="6">
        <dgm:presLayoutVars>
          <dgm:chMax val="0"/>
          <dgm:chPref val="0"/>
          <dgm:bulletEnabled val="1"/>
        </dgm:presLayoutVars>
      </dgm:prSet>
      <dgm:spPr/>
    </dgm:pt>
    <dgm:pt modelId="{86E8A838-56ED-4646-8C77-CD1082AFD0AF}" type="pres">
      <dgm:prSet presAssocID="{68DE3B4A-2594-4D6B-B032-F23AD6960D0D}" presName="Accent5" presStyleCnt="0"/>
      <dgm:spPr/>
    </dgm:pt>
    <dgm:pt modelId="{544A1294-C1F8-4DED-B5E9-E485FF12ADFD}" type="pres">
      <dgm:prSet presAssocID="{68DE3B4A-2594-4D6B-B032-F23AD6960D0D}" presName="Accent" presStyleLbl="bgShp" presStyleIdx="4" presStyleCnt="6"/>
      <dgm:spPr/>
    </dgm:pt>
    <dgm:pt modelId="{FAABEA5A-499A-4EBE-B9A7-BD2B6B462660}" type="pres">
      <dgm:prSet presAssocID="{68DE3B4A-2594-4D6B-B032-F23AD6960D0D}" presName="Child5" presStyleLbl="node1" presStyleIdx="4" presStyleCnt="6" custScaleX="106755">
        <dgm:presLayoutVars>
          <dgm:chMax val="0"/>
          <dgm:chPref val="0"/>
          <dgm:bulletEnabled val="1"/>
        </dgm:presLayoutVars>
      </dgm:prSet>
      <dgm:spPr/>
    </dgm:pt>
    <dgm:pt modelId="{380E7F78-2CB8-44BF-A967-64C3C7970CF1}" type="pres">
      <dgm:prSet presAssocID="{2AB0A2ED-F5B8-4A5F-9577-9E3F7E446195}" presName="Accent6" presStyleCnt="0"/>
      <dgm:spPr/>
    </dgm:pt>
    <dgm:pt modelId="{3C1A2AF4-B887-4F04-9AE7-191A9C8A594A}" type="pres">
      <dgm:prSet presAssocID="{2AB0A2ED-F5B8-4A5F-9577-9E3F7E446195}" presName="Accent" presStyleLbl="bgShp" presStyleIdx="5" presStyleCnt="6"/>
      <dgm:spPr/>
    </dgm:pt>
    <dgm:pt modelId="{9EEBDCAE-7542-4168-8A6F-470F591FA428}" type="pres">
      <dgm:prSet presAssocID="{2AB0A2ED-F5B8-4A5F-9577-9E3F7E446195}" presName="Child6" presStyleLbl="node1" presStyleIdx="5" presStyleCnt="6">
        <dgm:presLayoutVars>
          <dgm:chMax val="0"/>
          <dgm:chPref val="0"/>
          <dgm:bulletEnabled val="1"/>
        </dgm:presLayoutVars>
      </dgm:prSet>
      <dgm:spPr/>
    </dgm:pt>
  </dgm:ptLst>
  <dgm:cxnLst>
    <dgm:cxn modelId="{473AB206-95E1-4C45-B66A-85DBC82242F1}" srcId="{EB2E7EF1-DD0A-4852-9AA3-1365967FA0C6}" destId="{68DE3B4A-2594-4D6B-B032-F23AD6960D0D}" srcOrd="4" destOrd="0" parTransId="{539343BD-4CE1-4FE3-9AE4-821DF7B326F7}" sibTransId="{C0ACC8BD-496D-49A2-8C76-40921F1F8A40}"/>
    <dgm:cxn modelId="{2D43D81B-F4A5-4F1F-8BE3-2956AB150225}" type="presOf" srcId="{66291C6C-B0C9-49C7-A2B1-AC0027C68E82}" destId="{76015E9B-8BD5-48A1-BEB4-A7B2F1D82206}" srcOrd="0" destOrd="0" presId="urn:microsoft.com/office/officeart/2011/layout/HexagonRadial"/>
    <dgm:cxn modelId="{7EC1A728-D1A9-4E86-9EF8-810C5E4D789A}" srcId="{EB2E7EF1-DD0A-4852-9AA3-1365967FA0C6}" destId="{20CB888D-3636-4ED0-82AC-A7A8B5057ABF}" srcOrd="0" destOrd="0" parTransId="{516AE188-83B6-4860-B68A-A97F292B8814}" sibTransId="{C6099532-CE7D-4ACE-A325-2E91BB2DB121}"/>
    <dgm:cxn modelId="{14C3782A-FA91-4246-9524-93280CD1142A}" type="presOf" srcId="{2AB0A2ED-F5B8-4A5F-9577-9E3F7E446195}" destId="{9EEBDCAE-7542-4168-8A6F-470F591FA428}" srcOrd="0" destOrd="0" presId="urn:microsoft.com/office/officeart/2011/layout/HexagonRadial"/>
    <dgm:cxn modelId="{0E011B3E-96C0-473A-98B7-DD3149B67C69}" type="presOf" srcId="{FB56EC90-A4EA-47B8-BE01-7927C4AE5DD4}" destId="{A5AA115C-E3C9-49D3-9F05-B1C222D34406}" srcOrd="0" destOrd="0" presId="urn:microsoft.com/office/officeart/2011/layout/HexagonRadial"/>
    <dgm:cxn modelId="{CF6D3B4F-E55C-40D7-BA5D-7D39AA0ED936}" srcId="{EB2E7EF1-DD0A-4852-9AA3-1365967FA0C6}" destId="{66291C6C-B0C9-49C7-A2B1-AC0027C68E82}" srcOrd="3" destOrd="0" parTransId="{CF6B6A0B-0EFB-4B55-8CB6-A7157B92F480}" sibTransId="{6DB483B5-EEC2-4350-A7D2-63F40DEC6F86}"/>
    <dgm:cxn modelId="{78085454-2325-440F-83B1-E495440A9875}" srcId="{EB2E7EF1-DD0A-4852-9AA3-1365967FA0C6}" destId="{D4DC1AC9-2822-4B2A-9184-2461053D9995}" srcOrd="1" destOrd="0" parTransId="{A2BA062B-29D5-4C9C-A434-42423F06CEE9}" sibTransId="{DF834900-0931-408B-ADD9-444FF36DAECA}"/>
    <dgm:cxn modelId="{929B758B-3184-4DA4-B78D-BD73890F622B}" type="presOf" srcId="{D4DC1AC9-2822-4B2A-9184-2461053D9995}" destId="{12FEED6B-31D7-446B-9187-E06ECBE04826}" srcOrd="0" destOrd="0" presId="urn:microsoft.com/office/officeart/2011/layout/HexagonRadial"/>
    <dgm:cxn modelId="{5D5C088C-82C7-4BF2-838B-E1A908D0130B}" type="presOf" srcId="{EB2E7EF1-DD0A-4852-9AA3-1365967FA0C6}" destId="{45B6EFA0-1E53-4842-8050-1A600A9EB4C7}" srcOrd="0" destOrd="0" presId="urn:microsoft.com/office/officeart/2011/layout/HexagonRadial"/>
    <dgm:cxn modelId="{E6CCDC96-817A-4D0B-A3EE-393B6D6D31E3}" type="presOf" srcId="{68DE3B4A-2594-4D6B-B032-F23AD6960D0D}" destId="{FAABEA5A-499A-4EBE-B9A7-BD2B6B462660}" srcOrd="0" destOrd="0" presId="urn:microsoft.com/office/officeart/2011/layout/HexagonRadial"/>
    <dgm:cxn modelId="{C37D66C9-659D-407D-81F6-6B23664CA6F3}" srcId="{44214BF7-7ED2-4DAB-9FBC-FC4035444412}" destId="{EB2E7EF1-DD0A-4852-9AA3-1365967FA0C6}" srcOrd="0" destOrd="0" parTransId="{77B4E275-5133-46DE-9958-583BE7380E69}" sibTransId="{0C92D434-A593-45AF-BE65-3A91F4E5B71B}"/>
    <dgm:cxn modelId="{3C4330D2-9C90-4D1E-ADAD-67D7D5E25969}" type="presOf" srcId="{44214BF7-7ED2-4DAB-9FBC-FC4035444412}" destId="{0DD3DF6F-0629-4360-9634-8C52CE7CA8DD}" srcOrd="0" destOrd="0" presId="urn:microsoft.com/office/officeart/2011/layout/HexagonRadial"/>
    <dgm:cxn modelId="{2D5DBDE2-BDA3-40A3-9B37-644E7F9B7DDF}" srcId="{EB2E7EF1-DD0A-4852-9AA3-1365967FA0C6}" destId="{2AB0A2ED-F5B8-4A5F-9577-9E3F7E446195}" srcOrd="5" destOrd="0" parTransId="{1A9427E4-D64A-4965-8026-974D146F1A3B}" sibTransId="{CF9EB641-65B0-4822-9F1F-B3B32B0E228E}"/>
    <dgm:cxn modelId="{74FDB6E8-230F-4D55-852C-1F9CB34C4B72}" type="presOf" srcId="{20CB888D-3636-4ED0-82AC-A7A8B5057ABF}" destId="{A9B82B8D-D08A-4CC4-912F-1D0E54EED8A2}" srcOrd="0" destOrd="0" presId="urn:microsoft.com/office/officeart/2011/layout/HexagonRadial"/>
    <dgm:cxn modelId="{574AD5F5-FEE7-4367-A9E8-F95E03E9ED88}" srcId="{EB2E7EF1-DD0A-4852-9AA3-1365967FA0C6}" destId="{FB56EC90-A4EA-47B8-BE01-7927C4AE5DD4}" srcOrd="2" destOrd="0" parTransId="{063748E8-8699-4731-B44B-C5A7669B7435}" sibTransId="{B3E0AAD8-EA69-44FF-A684-6E28C29EC890}"/>
    <dgm:cxn modelId="{4E3DE994-AFFB-4FCB-8855-17875AAFD32A}" type="presParOf" srcId="{0DD3DF6F-0629-4360-9634-8C52CE7CA8DD}" destId="{45B6EFA0-1E53-4842-8050-1A600A9EB4C7}" srcOrd="0" destOrd="0" presId="urn:microsoft.com/office/officeart/2011/layout/HexagonRadial"/>
    <dgm:cxn modelId="{2231A181-25B7-4E9F-8D62-7356F73D1A0D}" type="presParOf" srcId="{0DD3DF6F-0629-4360-9634-8C52CE7CA8DD}" destId="{3484E7E4-D481-41B3-97C4-6024CC8604FB}" srcOrd="1" destOrd="0" presId="urn:microsoft.com/office/officeart/2011/layout/HexagonRadial"/>
    <dgm:cxn modelId="{90148462-52BD-4341-B4F5-5B618A81657E}" type="presParOf" srcId="{3484E7E4-D481-41B3-97C4-6024CC8604FB}" destId="{478F8107-AC69-4A00-8BEB-41FDD77B97B8}" srcOrd="0" destOrd="0" presId="urn:microsoft.com/office/officeart/2011/layout/HexagonRadial"/>
    <dgm:cxn modelId="{466D3B7D-9350-4968-8C39-2822053658CF}" type="presParOf" srcId="{0DD3DF6F-0629-4360-9634-8C52CE7CA8DD}" destId="{A9B82B8D-D08A-4CC4-912F-1D0E54EED8A2}" srcOrd="2" destOrd="0" presId="urn:microsoft.com/office/officeart/2011/layout/HexagonRadial"/>
    <dgm:cxn modelId="{37632D5D-F7BD-44FB-8FA7-A1BF8B4B3870}" type="presParOf" srcId="{0DD3DF6F-0629-4360-9634-8C52CE7CA8DD}" destId="{9256209E-5A82-47B1-9D93-72BABDEC35FD}" srcOrd="3" destOrd="0" presId="urn:microsoft.com/office/officeart/2011/layout/HexagonRadial"/>
    <dgm:cxn modelId="{EBFBC119-4A30-4D83-A6F8-32B6B7595988}" type="presParOf" srcId="{9256209E-5A82-47B1-9D93-72BABDEC35FD}" destId="{B9FF4341-631F-4637-B5C7-DB492713562E}" srcOrd="0" destOrd="0" presId="urn:microsoft.com/office/officeart/2011/layout/HexagonRadial"/>
    <dgm:cxn modelId="{7CEBAF3B-46F9-4E0F-96E4-4D5C976987CC}" type="presParOf" srcId="{0DD3DF6F-0629-4360-9634-8C52CE7CA8DD}" destId="{12FEED6B-31D7-446B-9187-E06ECBE04826}" srcOrd="4" destOrd="0" presId="urn:microsoft.com/office/officeart/2011/layout/HexagonRadial"/>
    <dgm:cxn modelId="{96F175D8-E467-4321-9261-6E631202F399}" type="presParOf" srcId="{0DD3DF6F-0629-4360-9634-8C52CE7CA8DD}" destId="{C2BD7480-43D3-473E-B43C-59DE690F997B}" srcOrd="5" destOrd="0" presId="urn:microsoft.com/office/officeart/2011/layout/HexagonRadial"/>
    <dgm:cxn modelId="{CD53FE99-A086-435E-BAC0-B15A8E6E9C21}" type="presParOf" srcId="{C2BD7480-43D3-473E-B43C-59DE690F997B}" destId="{052D8470-E4C2-4819-A77E-77B1C1B72DF4}" srcOrd="0" destOrd="0" presId="urn:microsoft.com/office/officeart/2011/layout/HexagonRadial"/>
    <dgm:cxn modelId="{587E19F3-0128-4CB3-8C8C-A9EF8927BDA1}" type="presParOf" srcId="{0DD3DF6F-0629-4360-9634-8C52CE7CA8DD}" destId="{A5AA115C-E3C9-49D3-9F05-B1C222D34406}" srcOrd="6" destOrd="0" presId="urn:microsoft.com/office/officeart/2011/layout/HexagonRadial"/>
    <dgm:cxn modelId="{FC554062-21BE-416E-8BBD-1AFA233AA8CF}" type="presParOf" srcId="{0DD3DF6F-0629-4360-9634-8C52CE7CA8DD}" destId="{84B91418-757E-464E-BBB0-557A62EA6815}" srcOrd="7" destOrd="0" presId="urn:microsoft.com/office/officeart/2011/layout/HexagonRadial"/>
    <dgm:cxn modelId="{100D9BDC-346C-4792-B430-76C098A41D44}" type="presParOf" srcId="{84B91418-757E-464E-BBB0-557A62EA6815}" destId="{5846DE51-7CC4-472A-A24A-D66245759EE9}" srcOrd="0" destOrd="0" presId="urn:microsoft.com/office/officeart/2011/layout/HexagonRadial"/>
    <dgm:cxn modelId="{1849BDB9-64B2-4E89-A1BA-520B2F8207E1}" type="presParOf" srcId="{0DD3DF6F-0629-4360-9634-8C52CE7CA8DD}" destId="{76015E9B-8BD5-48A1-BEB4-A7B2F1D82206}" srcOrd="8" destOrd="0" presId="urn:microsoft.com/office/officeart/2011/layout/HexagonRadial"/>
    <dgm:cxn modelId="{5C88A7DB-29B9-4D4B-800C-4F0B78831705}" type="presParOf" srcId="{0DD3DF6F-0629-4360-9634-8C52CE7CA8DD}" destId="{86E8A838-56ED-4646-8C77-CD1082AFD0AF}" srcOrd="9" destOrd="0" presId="urn:microsoft.com/office/officeart/2011/layout/HexagonRadial"/>
    <dgm:cxn modelId="{D67FCFC0-97A4-477E-BAF8-02D0EEA49C15}" type="presParOf" srcId="{86E8A838-56ED-4646-8C77-CD1082AFD0AF}" destId="{544A1294-C1F8-4DED-B5E9-E485FF12ADFD}" srcOrd="0" destOrd="0" presId="urn:microsoft.com/office/officeart/2011/layout/HexagonRadial"/>
    <dgm:cxn modelId="{F0FE00A7-371C-4531-8F41-D07C1FB5BD58}" type="presParOf" srcId="{0DD3DF6F-0629-4360-9634-8C52CE7CA8DD}" destId="{FAABEA5A-499A-4EBE-B9A7-BD2B6B462660}" srcOrd="10" destOrd="0" presId="urn:microsoft.com/office/officeart/2011/layout/HexagonRadial"/>
    <dgm:cxn modelId="{A7A59682-8810-4914-B377-AE166AA30C54}" type="presParOf" srcId="{0DD3DF6F-0629-4360-9634-8C52CE7CA8DD}" destId="{380E7F78-2CB8-44BF-A967-64C3C7970CF1}" srcOrd="11" destOrd="0" presId="urn:microsoft.com/office/officeart/2011/layout/HexagonRadial"/>
    <dgm:cxn modelId="{F6FE1AFE-EDCF-42A2-8CC5-93A9E0496178}" type="presParOf" srcId="{380E7F78-2CB8-44BF-A967-64C3C7970CF1}" destId="{3C1A2AF4-B887-4F04-9AE7-191A9C8A594A}" srcOrd="0" destOrd="0" presId="urn:microsoft.com/office/officeart/2011/layout/HexagonRadial"/>
    <dgm:cxn modelId="{B81C368A-5276-4B2C-8022-BE3B862A3ADE}" type="presParOf" srcId="{0DD3DF6F-0629-4360-9634-8C52CE7CA8DD}" destId="{9EEBDCAE-7542-4168-8A6F-470F591FA42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795C1-CBAE-4275-A265-3FDA197EC407}">
      <dsp:nvSpPr>
        <dsp:cNvPr id="0" name=""/>
        <dsp:cNvSpPr/>
      </dsp:nvSpPr>
      <dsp:spPr>
        <a:xfrm>
          <a:off x="0" y="63486"/>
          <a:ext cx="850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Federal Food, Drug, and Cosmetic Act</a:t>
          </a:r>
        </a:p>
      </dsp:txBody>
      <dsp:txXfrm>
        <a:off x="32784" y="96270"/>
        <a:ext cx="8443432" cy="606012"/>
      </dsp:txXfrm>
    </dsp:sp>
    <dsp:sp modelId="{C1BAA9F7-ABFC-4893-8E38-E284A3A396C5}">
      <dsp:nvSpPr>
        <dsp:cNvPr id="0" name=""/>
        <dsp:cNvSpPr/>
      </dsp:nvSpPr>
      <dsp:spPr>
        <a:xfrm>
          <a:off x="0" y="735066"/>
          <a:ext cx="85090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Definitions</a:t>
          </a:r>
        </a:p>
        <a:p>
          <a:pPr marL="228600" lvl="1" indent="-228600" algn="l" defTabSz="977900">
            <a:lnSpc>
              <a:spcPct val="90000"/>
            </a:lnSpc>
            <a:spcBef>
              <a:spcPct val="0"/>
            </a:spcBef>
            <a:spcAft>
              <a:spcPct val="20000"/>
            </a:spcAft>
            <a:buChar char="•"/>
          </a:pPr>
          <a:r>
            <a:rPr lang="en-US" sz="2200" kern="1200" dirty="0"/>
            <a:t>Legal basis</a:t>
          </a:r>
        </a:p>
      </dsp:txBody>
      <dsp:txXfrm>
        <a:off x="0" y="735066"/>
        <a:ext cx="8509000" cy="753480"/>
      </dsp:txXfrm>
    </dsp:sp>
    <dsp:sp modelId="{901906DE-1703-4316-9925-53E6B0B5826A}">
      <dsp:nvSpPr>
        <dsp:cNvPr id="0" name=""/>
        <dsp:cNvSpPr/>
      </dsp:nvSpPr>
      <dsp:spPr>
        <a:xfrm>
          <a:off x="0" y="1488546"/>
          <a:ext cx="850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Food ingredients</a:t>
          </a:r>
        </a:p>
      </dsp:txBody>
      <dsp:txXfrm>
        <a:off x="32784" y="1521330"/>
        <a:ext cx="8443432" cy="606012"/>
      </dsp:txXfrm>
    </dsp:sp>
    <dsp:sp modelId="{ADAC0E30-80FE-473A-A058-D574D5AC6E28}">
      <dsp:nvSpPr>
        <dsp:cNvPr id="0" name=""/>
        <dsp:cNvSpPr/>
      </dsp:nvSpPr>
      <dsp:spPr>
        <a:xfrm>
          <a:off x="0" y="2160126"/>
          <a:ext cx="85090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Food additives</a:t>
          </a:r>
        </a:p>
        <a:p>
          <a:pPr marL="228600" lvl="1" indent="-228600" algn="l" defTabSz="977900">
            <a:lnSpc>
              <a:spcPct val="90000"/>
            </a:lnSpc>
            <a:spcBef>
              <a:spcPct val="0"/>
            </a:spcBef>
            <a:spcAft>
              <a:spcPct val="20000"/>
            </a:spcAft>
            <a:buChar char="•"/>
          </a:pPr>
          <a:r>
            <a:rPr lang="en-US" sz="2200" kern="1200" dirty="0"/>
            <a:t>GRAS ingredients</a:t>
          </a:r>
        </a:p>
      </dsp:txBody>
      <dsp:txXfrm>
        <a:off x="0" y="2160126"/>
        <a:ext cx="8509000" cy="753480"/>
      </dsp:txXfrm>
    </dsp:sp>
    <dsp:sp modelId="{062374DF-9FB0-424B-BCB3-2C68C81D983E}">
      <dsp:nvSpPr>
        <dsp:cNvPr id="0" name=""/>
        <dsp:cNvSpPr/>
      </dsp:nvSpPr>
      <dsp:spPr>
        <a:xfrm>
          <a:off x="0" y="2913606"/>
          <a:ext cx="850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Food from animal cell culture</a:t>
          </a:r>
        </a:p>
      </dsp:txBody>
      <dsp:txXfrm>
        <a:off x="32784" y="2946390"/>
        <a:ext cx="8443432" cy="606012"/>
      </dsp:txXfrm>
    </dsp:sp>
    <dsp:sp modelId="{F3CA3D72-0910-4008-95E6-A03828CB7FFF}">
      <dsp:nvSpPr>
        <dsp:cNvPr id="0" name=""/>
        <dsp:cNvSpPr/>
      </dsp:nvSpPr>
      <dsp:spPr>
        <a:xfrm>
          <a:off x="0" y="3585186"/>
          <a:ext cx="8509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Consultation program</a:t>
          </a:r>
        </a:p>
      </dsp:txBody>
      <dsp:txXfrm>
        <a:off x="0" y="3585186"/>
        <a:ext cx="8509000"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E41EF-D92F-431E-A2D4-E7603D0500C2}">
      <dsp:nvSpPr>
        <dsp:cNvPr id="0" name=""/>
        <dsp:cNvSpPr/>
      </dsp:nvSpPr>
      <dsp:spPr>
        <a:xfrm>
          <a:off x="0" y="1357788"/>
          <a:ext cx="6140824" cy="1810385"/>
        </a:xfrm>
        <a:prstGeom prst="notchedRightArrow">
          <a:avLst/>
        </a:prstGeom>
        <a:gradFill rotWithShape="0">
          <a:gsLst>
            <a:gs pos="0">
              <a:schemeClr val="accent1">
                <a:tint val="66000"/>
                <a:satMod val="160000"/>
              </a:schemeClr>
            </a:gs>
            <a:gs pos="65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sp>
    <dsp:sp modelId="{5855B720-5CC0-4249-BAC7-3F3140604283}">
      <dsp:nvSpPr>
        <dsp:cNvPr id="0" name=""/>
        <dsp:cNvSpPr/>
      </dsp:nvSpPr>
      <dsp:spPr>
        <a:xfrm>
          <a:off x="428" y="0"/>
          <a:ext cx="99297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1938</a:t>
          </a:r>
        </a:p>
        <a:p>
          <a:pPr marL="0" lvl="0" indent="0" algn="ctr" defTabSz="622300">
            <a:lnSpc>
              <a:spcPct val="90000"/>
            </a:lnSpc>
            <a:spcBef>
              <a:spcPct val="0"/>
            </a:spcBef>
            <a:spcAft>
              <a:spcPct val="35000"/>
            </a:spcAft>
            <a:buNone/>
          </a:pPr>
          <a:r>
            <a:rPr lang="en-US" sz="1400" kern="1200" dirty="0"/>
            <a:t>Food, drug, and cosmetic act</a:t>
          </a:r>
        </a:p>
      </dsp:txBody>
      <dsp:txXfrm>
        <a:off x="428" y="0"/>
        <a:ext cx="992974" cy="1810385"/>
      </dsp:txXfrm>
    </dsp:sp>
    <dsp:sp modelId="{10843375-D237-480B-BB45-C89A1036F232}">
      <dsp:nvSpPr>
        <dsp:cNvPr id="0" name=""/>
        <dsp:cNvSpPr/>
      </dsp:nvSpPr>
      <dsp:spPr>
        <a:xfrm>
          <a:off x="270617" y="2036683"/>
          <a:ext cx="452596" cy="4525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02478-738D-400A-B235-D8B2BF4792B2}">
      <dsp:nvSpPr>
        <dsp:cNvPr id="0" name=""/>
        <dsp:cNvSpPr/>
      </dsp:nvSpPr>
      <dsp:spPr>
        <a:xfrm>
          <a:off x="1038132" y="2715577"/>
          <a:ext cx="115314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1958</a:t>
          </a:r>
        </a:p>
        <a:p>
          <a:pPr marL="0" lvl="0" indent="0" algn="ctr" defTabSz="622300">
            <a:lnSpc>
              <a:spcPct val="90000"/>
            </a:lnSpc>
            <a:spcBef>
              <a:spcPct val="0"/>
            </a:spcBef>
            <a:spcAft>
              <a:spcPct val="35000"/>
            </a:spcAft>
            <a:buNone/>
          </a:pPr>
          <a:r>
            <a:rPr lang="en-US" sz="1400" kern="1200" dirty="0"/>
            <a:t>Food additive amendment</a:t>
          </a:r>
        </a:p>
      </dsp:txBody>
      <dsp:txXfrm>
        <a:off x="1038132" y="2715577"/>
        <a:ext cx="1153149" cy="1810385"/>
      </dsp:txXfrm>
    </dsp:sp>
    <dsp:sp modelId="{3C649622-C921-4BC6-99D9-C6E4AB308E44}">
      <dsp:nvSpPr>
        <dsp:cNvPr id="0" name=""/>
        <dsp:cNvSpPr/>
      </dsp:nvSpPr>
      <dsp:spPr>
        <a:xfrm>
          <a:off x="1335708" y="2036683"/>
          <a:ext cx="452596" cy="452596"/>
        </a:xfrm>
        <a:prstGeom prst="ellips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46FDA-59B1-48A4-A5BB-C424B34CBDA6}">
      <dsp:nvSpPr>
        <dsp:cNvPr id="0" name=""/>
        <dsp:cNvSpPr/>
      </dsp:nvSpPr>
      <dsp:spPr>
        <a:xfrm>
          <a:off x="2056628" y="0"/>
          <a:ext cx="117052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1960</a:t>
          </a:r>
        </a:p>
        <a:p>
          <a:pPr marL="0" lvl="0" indent="0" algn="ctr" defTabSz="622300">
            <a:lnSpc>
              <a:spcPct val="90000"/>
            </a:lnSpc>
            <a:spcBef>
              <a:spcPct val="0"/>
            </a:spcBef>
            <a:spcAft>
              <a:spcPct val="35000"/>
            </a:spcAft>
            <a:buNone/>
          </a:pPr>
          <a:r>
            <a:rPr lang="en-US" sz="1400" kern="1200" dirty="0"/>
            <a:t> Color additive amendment</a:t>
          </a:r>
        </a:p>
      </dsp:txBody>
      <dsp:txXfrm>
        <a:off x="2056628" y="0"/>
        <a:ext cx="1170522" cy="1810385"/>
      </dsp:txXfrm>
    </dsp:sp>
    <dsp:sp modelId="{1BE9112C-D807-4DEB-BC11-0C43AC83575F}">
      <dsp:nvSpPr>
        <dsp:cNvPr id="0" name=""/>
        <dsp:cNvSpPr/>
      </dsp:nvSpPr>
      <dsp:spPr>
        <a:xfrm>
          <a:off x="2594974" y="2036683"/>
          <a:ext cx="452596" cy="452596"/>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5023E-03D0-429D-8073-A371DCF11235}">
      <dsp:nvSpPr>
        <dsp:cNvPr id="0" name=""/>
        <dsp:cNvSpPr/>
      </dsp:nvSpPr>
      <dsp:spPr>
        <a:xfrm>
          <a:off x="3451263" y="2715577"/>
          <a:ext cx="113573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1997 </a:t>
          </a:r>
        </a:p>
        <a:p>
          <a:pPr marL="0" lvl="0" indent="0" algn="ctr" defTabSz="622300">
            <a:lnSpc>
              <a:spcPct val="90000"/>
            </a:lnSpc>
            <a:spcBef>
              <a:spcPct val="0"/>
            </a:spcBef>
            <a:spcAft>
              <a:spcPct val="35000"/>
            </a:spcAft>
            <a:buNone/>
          </a:pPr>
          <a:r>
            <a:rPr lang="en-US" sz="1400" kern="1200" dirty="0"/>
            <a:t>GRAS notification proposal</a:t>
          </a:r>
        </a:p>
        <a:p>
          <a:pPr marL="0" lvl="0" indent="0" algn="ctr" defTabSz="622300">
            <a:lnSpc>
              <a:spcPct val="90000"/>
            </a:lnSpc>
            <a:spcBef>
              <a:spcPct val="0"/>
            </a:spcBef>
            <a:spcAft>
              <a:spcPct val="35000"/>
            </a:spcAft>
            <a:buNone/>
          </a:pPr>
          <a:endParaRPr lang="en-US" sz="1400" kern="1200" dirty="0"/>
        </a:p>
      </dsp:txBody>
      <dsp:txXfrm>
        <a:off x="3451263" y="2715577"/>
        <a:ext cx="1135732" cy="1810385"/>
      </dsp:txXfrm>
    </dsp:sp>
    <dsp:sp modelId="{4D0DB012-2B98-400F-AB9C-8A1D64098091}">
      <dsp:nvSpPr>
        <dsp:cNvPr id="0" name=""/>
        <dsp:cNvSpPr/>
      </dsp:nvSpPr>
      <dsp:spPr>
        <a:xfrm>
          <a:off x="3792831" y="2036683"/>
          <a:ext cx="452596" cy="452596"/>
        </a:xfrm>
        <a:prstGeom prst="ellips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803E5-CBED-401C-B72B-7EA5DDDAABD4}">
      <dsp:nvSpPr>
        <dsp:cNvPr id="0" name=""/>
        <dsp:cNvSpPr/>
      </dsp:nvSpPr>
      <dsp:spPr>
        <a:xfrm>
          <a:off x="4631725" y="0"/>
          <a:ext cx="89458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2016</a:t>
          </a:r>
        </a:p>
        <a:p>
          <a:pPr marL="0" lvl="0" indent="0" algn="ctr" defTabSz="622300">
            <a:lnSpc>
              <a:spcPct val="90000"/>
            </a:lnSpc>
            <a:spcBef>
              <a:spcPct val="0"/>
            </a:spcBef>
            <a:spcAft>
              <a:spcPct val="35000"/>
            </a:spcAft>
            <a:buNone/>
          </a:pPr>
          <a:r>
            <a:rPr lang="en-US" sz="1400" kern="1200" dirty="0"/>
            <a:t>Final GRAS rule</a:t>
          </a:r>
        </a:p>
      </dsp:txBody>
      <dsp:txXfrm>
        <a:off x="4631725" y="0"/>
        <a:ext cx="894587" cy="1810385"/>
      </dsp:txXfrm>
    </dsp:sp>
    <dsp:sp modelId="{3F70435A-0E66-4728-94D1-149AF02F16B3}">
      <dsp:nvSpPr>
        <dsp:cNvPr id="0" name=""/>
        <dsp:cNvSpPr/>
      </dsp:nvSpPr>
      <dsp:spPr>
        <a:xfrm>
          <a:off x="4852720" y="2036683"/>
          <a:ext cx="452596" cy="452596"/>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F30B9-9C9E-4E42-9B53-9CD59AB13802}">
      <dsp:nvSpPr>
        <dsp:cNvPr id="0" name=""/>
        <dsp:cNvSpPr/>
      </dsp:nvSpPr>
      <dsp:spPr>
        <a:xfrm>
          <a:off x="0" y="168276"/>
          <a:ext cx="8229600" cy="4471306"/>
        </a:xfrm>
        <a:prstGeom prst="leftRightRibb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65E21-E11E-40B8-B334-FBCF544A30C8}">
      <dsp:nvSpPr>
        <dsp:cNvPr id="0" name=""/>
        <dsp:cNvSpPr/>
      </dsp:nvSpPr>
      <dsp:spPr>
        <a:xfrm>
          <a:off x="987552" y="1067291"/>
          <a:ext cx="2715768" cy="20821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Food Additives</a:t>
          </a:r>
        </a:p>
        <a:p>
          <a:pPr marL="171450" lvl="1" indent="-171450" algn="l" defTabSz="800100">
            <a:lnSpc>
              <a:spcPct val="90000"/>
            </a:lnSpc>
            <a:spcBef>
              <a:spcPct val="0"/>
            </a:spcBef>
            <a:spcAft>
              <a:spcPct val="15000"/>
            </a:spcAft>
            <a:buChar char="•"/>
          </a:pPr>
          <a:r>
            <a:rPr lang="en-US" sz="1800" kern="1200" dirty="0"/>
            <a:t>Subject to pre-market approval</a:t>
          </a:r>
        </a:p>
        <a:p>
          <a:pPr marL="171450" lvl="1" indent="-171450" algn="l" defTabSz="800100">
            <a:lnSpc>
              <a:spcPct val="90000"/>
            </a:lnSpc>
            <a:spcBef>
              <a:spcPct val="0"/>
            </a:spcBef>
            <a:spcAft>
              <a:spcPct val="15000"/>
            </a:spcAft>
            <a:buChar char="•"/>
          </a:pPr>
          <a:r>
            <a:rPr lang="en-US" sz="1800" kern="1200" dirty="0"/>
            <a:t>Petition process</a:t>
          </a:r>
        </a:p>
        <a:p>
          <a:pPr marL="171450" lvl="1" indent="-171450" algn="l" defTabSz="800100">
            <a:lnSpc>
              <a:spcPct val="90000"/>
            </a:lnSpc>
            <a:spcBef>
              <a:spcPct val="0"/>
            </a:spcBef>
            <a:spcAft>
              <a:spcPct val="15000"/>
            </a:spcAft>
            <a:buChar char="•"/>
          </a:pPr>
          <a:r>
            <a:rPr lang="en-US" sz="1800" kern="1200" dirty="0"/>
            <a:t>Successful petition results in a regulation in 21 CFR</a:t>
          </a:r>
        </a:p>
      </dsp:txBody>
      <dsp:txXfrm>
        <a:off x="987552" y="1067291"/>
        <a:ext cx="2715768" cy="2082191"/>
      </dsp:txXfrm>
    </dsp:sp>
    <dsp:sp modelId="{5EFDFD9B-7E62-4592-9210-EB3452955E8F}">
      <dsp:nvSpPr>
        <dsp:cNvPr id="0" name=""/>
        <dsp:cNvSpPr/>
      </dsp:nvSpPr>
      <dsp:spPr>
        <a:xfrm>
          <a:off x="4114800" y="1109843"/>
          <a:ext cx="3209544" cy="32224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marL="0" lvl="0" indent="0" algn="l" defTabSz="1022350">
            <a:lnSpc>
              <a:spcPct val="90000"/>
            </a:lnSpc>
            <a:spcBef>
              <a:spcPct val="0"/>
            </a:spcBef>
            <a:spcAft>
              <a:spcPct val="35000"/>
            </a:spcAft>
            <a:buNone/>
          </a:pPr>
          <a:r>
            <a:rPr lang="en-US" sz="2300" kern="1200" dirty="0"/>
            <a:t>GRAS ingredients</a:t>
          </a:r>
        </a:p>
        <a:p>
          <a:pPr marL="171450" lvl="1" indent="-171450" algn="l" defTabSz="800100">
            <a:lnSpc>
              <a:spcPct val="90000"/>
            </a:lnSpc>
            <a:spcBef>
              <a:spcPct val="0"/>
            </a:spcBef>
            <a:spcAft>
              <a:spcPct val="15000"/>
            </a:spcAft>
            <a:buChar char="•"/>
          </a:pPr>
          <a:r>
            <a:rPr lang="en-US" sz="1800" kern="1200" dirty="0"/>
            <a:t>Safety information in public domain</a:t>
          </a:r>
        </a:p>
        <a:p>
          <a:pPr marL="171450" lvl="1" indent="-171450" algn="l" defTabSz="800100">
            <a:lnSpc>
              <a:spcPct val="90000"/>
            </a:lnSpc>
            <a:spcBef>
              <a:spcPct val="0"/>
            </a:spcBef>
            <a:spcAft>
              <a:spcPct val="15000"/>
            </a:spcAft>
            <a:buChar char="•"/>
          </a:pPr>
          <a:r>
            <a:rPr lang="en-US" sz="1800" kern="1200" dirty="0"/>
            <a:t>Reflects expert consensus</a:t>
          </a:r>
        </a:p>
        <a:p>
          <a:pPr marL="171450" lvl="1" indent="-171450" algn="l" defTabSz="800100">
            <a:lnSpc>
              <a:spcPct val="90000"/>
            </a:lnSpc>
            <a:spcBef>
              <a:spcPct val="0"/>
            </a:spcBef>
            <a:spcAft>
              <a:spcPct val="15000"/>
            </a:spcAft>
            <a:buChar char="•"/>
          </a:pPr>
          <a:r>
            <a:rPr lang="en-US" sz="1800" kern="1200" dirty="0"/>
            <a:t>Not subject to premarket approval (notification process)</a:t>
          </a:r>
        </a:p>
        <a:p>
          <a:pPr marL="171450" lvl="1" indent="-171450" algn="l" defTabSz="800100">
            <a:lnSpc>
              <a:spcPct val="90000"/>
            </a:lnSpc>
            <a:spcBef>
              <a:spcPct val="0"/>
            </a:spcBef>
            <a:spcAft>
              <a:spcPct val="15000"/>
            </a:spcAft>
            <a:buChar char="•"/>
          </a:pPr>
          <a:r>
            <a:rPr lang="en-US" sz="1800" kern="1200" dirty="0"/>
            <a:t> GRAS notices inventory</a:t>
          </a:r>
        </a:p>
      </dsp:txBody>
      <dsp:txXfrm>
        <a:off x="4114800" y="1109843"/>
        <a:ext cx="3209544" cy="3222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F8C6A-C009-4E51-9F14-ACD187C77308}">
      <dsp:nvSpPr>
        <dsp:cNvPr id="0" name=""/>
        <dsp:cNvSpPr/>
      </dsp:nvSpPr>
      <dsp:spPr>
        <a:xfrm rot="5400000">
          <a:off x="3352323" y="-959475"/>
          <a:ext cx="1585912" cy="390144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Substantial use in food by a significant number of consumers</a:t>
          </a:r>
        </a:p>
        <a:p>
          <a:pPr marL="228600" lvl="1" indent="-228600" algn="l" defTabSz="977900">
            <a:lnSpc>
              <a:spcPct val="90000"/>
            </a:lnSpc>
            <a:spcBef>
              <a:spcPct val="0"/>
            </a:spcBef>
            <a:spcAft>
              <a:spcPct val="15000"/>
            </a:spcAft>
            <a:buChar char="•"/>
          </a:pPr>
          <a:r>
            <a:rPr lang="en-US" sz="2200" kern="1200" dirty="0"/>
            <a:t>Rare</a:t>
          </a:r>
        </a:p>
      </dsp:txBody>
      <dsp:txXfrm rot="-5400000">
        <a:off x="2194559" y="275707"/>
        <a:ext cx="3824022" cy="1431076"/>
      </dsp:txXfrm>
    </dsp:sp>
    <dsp:sp modelId="{CB3350BA-A131-4FAD-9C83-9E302FDB1850}">
      <dsp:nvSpPr>
        <dsp:cNvPr id="0" name=""/>
        <dsp:cNvSpPr/>
      </dsp:nvSpPr>
      <dsp:spPr>
        <a:xfrm>
          <a:off x="0" y="49"/>
          <a:ext cx="2194560" cy="19823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Common use in food prior to 1958*</a:t>
          </a:r>
        </a:p>
      </dsp:txBody>
      <dsp:txXfrm>
        <a:off x="96772" y="96821"/>
        <a:ext cx="2001016" cy="1788846"/>
      </dsp:txXfrm>
    </dsp:sp>
    <dsp:sp modelId="{140E26BE-D86E-4E9B-A9E6-7BF1900C4A8C}">
      <dsp:nvSpPr>
        <dsp:cNvPr id="0" name=""/>
        <dsp:cNvSpPr/>
      </dsp:nvSpPr>
      <dsp:spPr>
        <a:xfrm rot="5400000">
          <a:off x="3352323" y="1122035"/>
          <a:ext cx="1585912" cy="3901440"/>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Scientific evidence of safe use</a:t>
          </a:r>
        </a:p>
        <a:p>
          <a:pPr marL="228600" lvl="1" indent="-228600" algn="l" defTabSz="977900">
            <a:lnSpc>
              <a:spcPct val="90000"/>
            </a:lnSpc>
            <a:spcBef>
              <a:spcPct val="0"/>
            </a:spcBef>
            <a:spcAft>
              <a:spcPct val="15000"/>
            </a:spcAft>
            <a:buChar char="•"/>
          </a:pPr>
          <a:r>
            <a:rPr lang="en-US" sz="2200" kern="1200" dirty="0"/>
            <a:t>Safety is based on published studies in the scientific literature</a:t>
          </a:r>
        </a:p>
      </dsp:txBody>
      <dsp:txXfrm rot="-5400000">
        <a:off x="2194559" y="2357217"/>
        <a:ext cx="3824022" cy="1431076"/>
      </dsp:txXfrm>
    </dsp:sp>
    <dsp:sp modelId="{3AA011B1-6BD9-49F5-8B4E-7C086BAB59B2}">
      <dsp:nvSpPr>
        <dsp:cNvPr id="0" name=""/>
        <dsp:cNvSpPr/>
      </dsp:nvSpPr>
      <dsp:spPr>
        <a:xfrm>
          <a:off x="0" y="2081559"/>
          <a:ext cx="2194560" cy="198239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Scientific procedures*</a:t>
          </a:r>
        </a:p>
      </dsp:txBody>
      <dsp:txXfrm>
        <a:off x="96772" y="2178331"/>
        <a:ext cx="2001016" cy="1788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6CC8E-D260-42D4-9B5F-FCAEADFEB203}">
      <dsp:nvSpPr>
        <dsp:cNvPr id="0" name=""/>
        <dsp:cNvSpPr/>
      </dsp:nvSpPr>
      <dsp:spPr>
        <a:xfrm>
          <a:off x="2534" y="1585964"/>
          <a:ext cx="1531645" cy="765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FDA premarket review</a:t>
          </a:r>
        </a:p>
      </dsp:txBody>
      <dsp:txXfrm>
        <a:off x="24964" y="1608394"/>
        <a:ext cx="1486785" cy="720962"/>
      </dsp:txXfrm>
    </dsp:sp>
    <dsp:sp modelId="{A659500B-1853-4D8F-AB4C-3A716FD5915C}">
      <dsp:nvSpPr>
        <dsp:cNvPr id="0" name=""/>
        <dsp:cNvSpPr/>
      </dsp:nvSpPr>
      <dsp:spPr>
        <a:xfrm rot="18770822">
          <a:off x="1390053" y="1624310"/>
          <a:ext cx="900910" cy="28608"/>
        </a:xfrm>
        <a:custGeom>
          <a:avLst/>
          <a:gdLst/>
          <a:ahLst/>
          <a:cxnLst/>
          <a:rect l="0" t="0" r="0" b="0"/>
          <a:pathLst>
            <a:path>
              <a:moveTo>
                <a:pt x="0" y="14304"/>
              </a:moveTo>
              <a:lnTo>
                <a:pt x="900910" y="14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985" y="1616092"/>
        <a:ext cx="45045" cy="45045"/>
      </dsp:txXfrm>
    </dsp:sp>
    <dsp:sp modelId="{F1FCC558-F19F-41C7-BA3C-A1E913FA5ACD}">
      <dsp:nvSpPr>
        <dsp:cNvPr id="0" name=""/>
        <dsp:cNvSpPr/>
      </dsp:nvSpPr>
      <dsp:spPr>
        <a:xfrm>
          <a:off x="2146837" y="925442"/>
          <a:ext cx="1531645" cy="765822"/>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Food additives</a:t>
          </a:r>
        </a:p>
      </dsp:txBody>
      <dsp:txXfrm>
        <a:off x="2169267" y="947872"/>
        <a:ext cx="1486785" cy="720962"/>
      </dsp:txXfrm>
    </dsp:sp>
    <dsp:sp modelId="{268E14DB-8AAC-4D06-8A58-01F86CA48159}">
      <dsp:nvSpPr>
        <dsp:cNvPr id="0" name=""/>
        <dsp:cNvSpPr/>
      </dsp:nvSpPr>
      <dsp:spPr>
        <a:xfrm>
          <a:off x="3678482" y="1294049"/>
          <a:ext cx="612658" cy="28608"/>
        </a:xfrm>
        <a:custGeom>
          <a:avLst/>
          <a:gdLst/>
          <a:ahLst/>
          <a:cxnLst/>
          <a:rect l="0" t="0" r="0" b="0"/>
          <a:pathLst>
            <a:path>
              <a:moveTo>
                <a:pt x="0" y="14304"/>
              </a:moveTo>
              <a:lnTo>
                <a:pt x="612658" y="14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9495" y="1293037"/>
        <a:ext cx="30632" cy="30632"/>
      </dsp:txXfrm>
    </dsp:sp>
    <dsp:sp modelId="{DBDA5CBA-ADE7-4817-808E-F1D98216546A}">
      <dsp:nvSpPr>
        <dsp:cNvPr id="0" name=""/>
        <dsp:cNvSpPr/>
      </dsp:nvSpPr>
      <dsp:spPr>
        <a:xfrm>
          <a:off x="4291141" y="925442"/>
          <a:ext cx="1531645" cy="765822"/>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Evidence of safety</a:t>
          </a:r>
        </a:p>
      </dsp:txBody>
      <dsp:txXfrm>
        <a:off x="4313571" y="947872"/>
        <a:ext cx="1486785" cy="720962"/>
      </dsp:txXfrm>
    </dsp:sp>
    <dsp:sp modelId="{6AD7B6E4-CE91-46DB-A08D-1983591D999C}">
      <dsp:nvSpPr>
        <dsp:cNvPr id="0" name=""/>
        <dsp:cNvSpPr/>
      </dsp:nvSpPr>
      <dsp:spPr>
        <a:xfrm rot="2829178">
          <a:off x="1390053" y="2284832"/>
          <a:ext cx="900910" cy="28608"/>
        </a:xfrm>
        <a:custGeom>
          <a:avLst/>
          <a:gdLst/>
          <a:ahLst/>
          <a:cxnLst/>
          <a:rect l="0" t="0" r="0" b="0"/>
          <a:pathLst>
            <a:path>
              <a:moveTo>
                <a:pt x="0" y="14304"/>
              </a:moveTo>
              <a:lnTo>
                <a:pt x="900910" y="14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17985" y="2276614"/>
        <a:ext cx="45045" cy="45045"/>
      </dsp:txXfrm>
    </dsp:sp>
    <dsp:sp modelId="{6FD503B2-0007-4033-86CD-FEBB35A45783}">
      <dsp:nvSpPr>
        <dsp:cNvPr id="0" name=""/>
        <dsp:cNvSpPr/>
      </dsp:nvSpPr>
      <dsp:spPr>
        <a:xfrm>
          <a:off x="2146837" y="2246486"/>
          <a:ext cx="1531645" cy="76582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GRAS ingredients</a:t>
          </a:r>
        </a:p>
      </dsp:txBody>
      <dsp:txXfrm>
        <a:off x="2169267" y="2268916"/>
        <a:ext cx="1486785" cy="720962"/>
      </dsp:txXfrm>
    </dsp:sp>
    <dsp:sp modelId="{3D7ECEC9-B4EC-4F4F-A3F1-5BD09AFD481A}">
      <dsp:nvSpPr>
        <dsp:cNvPr id="0" name=""/>
        <dsp:cNvSpPr/>
      </dsp:nvSpPr>
      <dsp:spPr>
        <a:xfrm rot="19457599">
          <a:off x="3607566" y="2394919"/>
          <a:ext cx="754490" cy="28608"/>
        </a:xfrm>
        <a:custGeom>
          <a:avLst/>
          <a:gdLst/>
          <a:ahLst/>
          <a:cxnLst/>
          <a:rect l="0" t="0" r="0" b="0"/>
          <a:pathLst>
            <a:path>
              <a:moveTo>
                <a:pt x="0" y="14304"/>
              </a:moveTo>
              <a:lnTo>
                <a:pt x="754490" y="14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5949" y="2390361"/>
        <a:ext cx="37724" cy="37724"/>
      </dsp:txXfrm>
    </dsp:sp>
    <dsp:sp modelId="{89159D98-9BBC-4C3A-9FCF-A5B2194A468B}">
      <dsp:nvSpPr>
        <dsp:cNvPr id="0" name=""/>
        <dsp:cNvSpPr/>
      </dsp:nvSpPr>
      <dsp:spPr>
        <a:xfrm>
          <a:off x="4291141" y="1806138"/>
          <a:ext cx="1531645" cy="76582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Evidence of safety</a:t>
          </a:r>
        </a:p>
      </dsp:txBody>
      <dsp:txXfrm>
        <a:off x="4313571" y="1828568"/>
        <a:ext cx="1486785" cy="720962"/>
      </dsp:txXfrm>
    </dsp:sp>
    <dsp:sp modelId="{881F2733-E19D-4083-A45F-E30CD56E0B70}">
      <dsp:nvSpPr>
        <dsp:cNvPr id="0" name=""/>
        <dsp:cNvSpPr/>
      </dsp:nvSpPr>
      <dsp:spPr>
        <a:xfrm rot="2142401">
          <a:off x="3607566" y="2835267"/>
          <a:ext cx="754490" cy="28608"/>
        </a:xfrm>
        <a:custGeom>
          <a:avLst/>
          <a:gdLst/>
          <a:ahLst/>
          <a:cxnLst/>
          <a:rect l="0" t="0" r="0" b="0"/>
          <a:pathLst>
            <a:path>
              <a:moveTo>
                <a:pt x="0" y="14304"/>
              </a:moveTo>
              <a:lnTo>
                <a:pt x="754490" y="14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5949" y="2830709"/>
        <a:ext cx="37724" cy="37724"/>
      </dsp:txXfrm>
    </dsp:sp>
    <dsp:sp modelId="{05CF8EF9-AFC5-4BDA-A79E-706C1063EC30}">
      <dsp:nvSpPr>
        <dsp:cNvPr id="0" name=""/>
        <dsp:cNvSpPr/>
      </dsp:nvSpPr>
      <dsp:spPr>
        <a:xfrm>
          <a:off x="4291141" y="2686834"/>
          <a:ext cx="1531645" cy="76582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General recognition</a:t>
          </a:r>
        </a:p>
      </dsp:txBody>
      <dsp:txXfrm>
        <a:off x="4313571" y="2709264"/>
        <a:ext cx="1486785" cy="720962"/>
      </dsp:txXfrm>
    </dsp:sp>
    <dsp:sp modelId="{9CB65CF2-C0A5-4B4E-98EE-AF41DC0FB43A}">
      <dsp:nvSpPr>
        <dsp:cNvPr id="0" name=""/>
        <dsp:cNvSpPr/>
      </dsp:nvSpPr>
      <dsp:spPr>
        <a:xfrm rot="19457599">
          <a:off x="5751870" y="2835267"/>
          <a:ext cx="754490" cy="28608"/>
        </a:xfrm>
        <a:custGeom>
          <a:avLst/>
          <a:gdLst/>
          <a:ahLst/>
          <a:cxnLst/>
          <a:rect l="0" t="0" r="0" b="0"/>
          <a:pathLst>
            <a:path>
              <a:moveTo>
                <a:pt x="0" y="14304"/>
              </a:moveTo>
              <a:lnTo>
                <a:pt x="754490" y="14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10253" y="2830709"/>
        <a:ext cx="37724" cy="37724"/>
      </dsp:txXfrm>
    </dsp:sp>
    <dsp:sp modelId="{AA891BF3-AD98-4BAF-9E3B-126E0C11ED13}">
      <dsp:nvSpPr>
        <dsp:cNvPr id="0" name=""/>
        <dsp:cNvSpPr/>
      </dsp:nvSpPr>
      <dsp:spPr>
        <a:xfrm>
          <a:off x="6435444" y="2246486"/>
          <a:ext cx="1531645" cy="76582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General availability of safety data</a:t>
          </a:r>
        </a:p>
      </dsp:txBody>
      <dsp:txXfrm>
        <a:off x="6457874" y="2268916"/>
        <a:ext cx="1486785" cy="720962"/>
      </dsp:txXfrm>
    </dsp:sp>
    <dsp:sp modelId="{75292EB9-B7C8-4D3E-A1B6-36109020D2A0}">
      <dsp:nvSpPr>
        <dsp:cNvPr id="0" name=""/>
        <dsp:cNvSpPr/>
      </dsp:nvSpPr>
      <dsp:spPr>
        <a:xfrm rot="2142401">
          <a:off x="5751870" y="3275615"/>
          <a:ext cx="754490" cy="28608"/>
        </a:xfrm>
        <a:custGeom>
          <a:avLst/>
          <a:gdLst/>
          <a:ahLst/>
          <a:cxnLst/>
          <a:rect l="0" t="0" r="0" b="0"/>
          <a:pathLst>
            <a:path>
              <a:moveTo>
                <a:pt x="0" y="14304"/>
              </a:moveTo>
              <a:lnTo>
                <a:pt x="754490" y="14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10253" y="3271057"/>
        <a:ext cx="37724" cy="37724"/>
      </dsp:txXfrm>
    </dsp:sp>
    <dsp:sp modelId="{FB4460C1-9150-41FA-839D-8807331E5EB6}">
      <dsp:nvSpPr>
        <dsp:cNvPr id="0" name=""/>
        <dsp:cNvSpPr/>
      </dsp:nvSpPr>
      <dsp:spPr>
        <a:xfrm>
          <a:off x="6435444" y="3127182"/>
          <a:ext cx="1531645" cy="76582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General acceptance of safety data</a:t>
          </a:r>
        </a:p>
      </dsp:txBody>
      <dsp:txXfrm>
        <a:off x="6457874" y="3149612"/>
        <a:ext cx="1486785" cy="720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6EFA0-1E53-4842-8050-1A600A9EB4C7}">
      <dsp:nvSpPr>
        <dsp:cNvPr id="0" name=""/>
        <dsp:cNvSpPr/>
      </dsp:nvSpPr>
      <dsp:spPr>
        <a:xfrm>
          <a:off x="3284664" y="1461319"/>
          <a:ext cx="1857400" cy="160672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Safe for intended food use</a:t>
          </a:r>
        </a:p>
      </dsp:txBody>
      <dsp:txXfrm>
        <a:off x="3592461" y="1727576"/>
        <a:ext cx="1241806" cy="1074212"/>
      </dsp:txXfrm>
    </dsp:sp>
    <dsp:sp modelId="{B9FF4341-631F-4637-B5C7-DB492713562E}">
      <dsp:nvSpPr>
        <dsp:cNvPr id="0" name=""/>
        <dsp:cNvSpPr/>
      </dsp:nvSpPr>
      <dsp:spPr>
        <a:xfrm>
          <a:off x="4447754" y="692609"/>
          <a:ext cx="700791" cy="60382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82B8D-D08A-4CC4-912F-1D0E54EED8A2}">
      <dsp:nvSpPr>
        <dsp:cNvPr id="0" name=""/>
        <dsp:cNvSpPr/>
      </dsp:nvSpPr>
      <dsp:spPr>
        <a:xfrm>
          <a:off x="3455758" y="43573"/>
          <a:ext cx="1522126" cy="1316818"/>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Identity</a:t>
          </a:r>
          <a:endParaRPr lang="en-US" sz="1400" kern="1200" dirty="0"/>
        </a:p>
      </dsp:txBody>
      <dsp:txXfrm>
        <a:off x="3708007" y="261798"/>
        <a:ext cx="1017628" cy="880368"/>
      </dsp:txXfrm>
    </dsp:sp>
    <dsp:sp modelId="{052D8470-E4C2-4819-A77E-77B1C1B72DF4}">
      <dsp:nvSpPr>
        <dsp:cNvPr id="0" name=""/>
        <dsp:cNvSpPr/>
      </dsp:nvSpPr>
      <dsp:spPr>
        <a:xfrm>
          <a:off x="5265632" y="1821439"/>
          <a:ext cx="700791" cy="60382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EED6B-31D7-446B-9187-E06ECBE04826}">
      <dsp:nvSpPr>
        <dsp:cNvPr id="0" name=""/>
        <dsp:cNvSpPr/>
      </dsp:nvSpPr>
      <dsp:spPr>
        <a:xfrm>
          <a:off x="4851724" y="809931"/>
          <a:ext cx="1522126" cy="1316818"/>
        </a:xfrm>
        <a:prstGeom prst="hexagon">
          <a:avLst>
            <a:gd name="adj" fmla="val 2857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Manufactu</a:t>
          </a:r>
          <a:r>
            <a:rPr lang="en-US" sz="1600" kern="1200" dirty="0"/>
            <a:t>-ring process, </a:t>
          </a:r>
          <a:r>
            <a:rPr lang="en-US" sz="1600" kern="1200" dirty="0" err="1"/>
            <a:t>Specifica-tions</a:t>
          </a:r>
          <a:endParaRPr lang="en-US" sz="1600" kern="1200" dirty="0"/>
        </a:p>
      </dsp:txBody>
      <dsp:txXfrm>
        <a:off x="5103973" y="1028156"/>
        <a:ext cx="1017628" cy="880368"/>
      </dsp:txXfrm>
    </dsp:sp>
    <dsp:sp modelId="{5846DE51-7CC4-472A-A24A-D66245759EE9}">
      <dsp:nvSpPr>
        <dsp:cNvPr id="0" name=""/>
        <dsp:cNvSpPr/>
      </dsp:nvSpPr>
      <dsp:spPr>
        <a:xfrm>
          <a:off x="4697481" y="3095677"/>
          <a:ext cx="700791" cy="60382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A115C-E3C9-49D3-9F05-B1C222D34406}">
      <dsp:nvSpPr>
        <dsp:cNvPr id="0" name=""/>
        <dsp:cNvSpPr/>
      </dsp:nvSpPr>
      <dsp:spPr>
        <a:xfrm>
          <a:off x="4851724" y="2402162"/>
          <a:ext cx="1522126" cy="1316818"/>
        </a:xfrm>
        <a:prstGeom prst="hexagon">
          <a:avLst>
            <a:gd name="adj" fmla="val 28570"/>
            <a:gd name="vf" fmla="val 11547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r>
            <a:rPr lang="en-US" sz="1600" kern="1200" dirty="0"/>
            <a:t>Intended uses and technical effect</a:t>
          </a:r>
        </a:p>
      </dsp:txBody>
      <dsp:txXfrm>
        <a:off x="5103973" y="2620387"/>
        <a:ext cx="1017628" cy="880368"/>
      </dsp:txXfrm>
    </dsp:sp>
    <dsp:sp modelId="{544A1294-C1F8-4DED-B5E9-E485FF12ADFD}">
      <dsp:nvSpPr>
        <dsp:cNvPr id="0" name=""/>
        <dsp:cNvSpPr/>
      </dsp:nvSpPr>
      <dsp:spPr>
        <a:xfrm>
          <a:off x="3288121" y="3227948"/>
          <a:ext cx="700791" cy="60382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15E9B-8BD5-48A1-BEB4-A7B2F1D82206}">
      <dsp:nvSpPr>
        <dsp:cNvPr id="0" name=""/>
        <dsp:cNvSpPr/>
      </dsp:nvSpPr>
      <dsp:spPr>
        <a:xfrm>
          <a:off x="3455758" y="3212999"/>
          <a:ext cx="1522126" cy="1316818"/>
        </a:xfrm>
        <a:prstGeom prst="hexagon">
          <a:avLst>
            <a:gd name="adj" fmla="val 2857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Dietary exposure</a:t>
          </a:r>
        </a:p>
      </dsp:txBody>
      <dsp:txXfrm>
        <a:off x="3708007" y="3431224"/>
        <a:ext cx="1017628" cy="880368"/>
      </dsp:txXfrm>
    </dsp:sp>
    <dsp:sp modelId="{3C1A2AF4-B887-4F04-9AE7-191A9C8A594A}">
      <dsp:nvSpPr>
        <dsp:cNvPr id="0" name=""/>
        <dsp:cNvSpPr/>
      </dsp:nvSpPr>
      <dsp:spPr>
        <a:xfrm>
          <a:off x="2456849" y="2099570"/>
          <a:ext cx="700791" cy="60382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BEA5A-499A-4EBE-B9A7-BD2B6B462660}">
      <dsp:nvSpPr>
        <dsp:cNvPr id="0" name=""/>
        <dsp:cNvSpPr/>
      </dsp:nvSpPr>
      <dsp:spPr>
        <a:xfrm>
          <a:off x="2001900" y="2403068"/>
          <a:ext cx="1624946" cy="1316818"/>
        </a:xfrm>
        <a:prstGeom prst="hexagon">
          <a:avLst>
            <a:gd name="adj" fmla="val 28570"/>
            <a:gd name="vf" fmla="val 11547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Safety narrative </a:t>
          </a:r>
        </a:p>
      </dsp:txBody>
      <dsp:txXfrm>
        <a:off x="2262717" y="2614428"/>
        <a:ext cx="1103312" cy="894098"/>
      </dsp:txXfrm>
    </dsp:sp>
    <dsp:sp modelId="{9EEBDCAE-7542-4168-8A6F-470F591FA428}">
      <dsp:nvSpPr>
        <dsp:cNvPr id="0" name=""/>
        <dsp:cNvSpPr/>
      </dsp:nvSpPr>
      <dsp:spPr>
        <a:xfrm>
          <a:off x="2053310" y="808119"/>
          <a:ext cx="1522126" cy="1316818"/>
        </a:xfrm>
        <a:prstGeom prst="hexagon">
          <a:avLst>
            <a:gd name="adj" fmla="val 2857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Safety standard: reasonable certainty of no harm</a:t>
          </a:r>
        </a:p>
      </dsp:txBody>
      <dsp:txXfrm>
        <a:off x="2305559" y="1026344"/>
        <a:ext cx="1017628" cy="880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FAB13F-152A-8578-F33C-2358724DD7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CC8DAF-8E6B-705A-F21E-68B0958BA2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FB4A6E-2B37-4079-806F-59AEB8AD7514}" type="datetimeFigureOut">
              <a:rPr lang="en-US" smtClean="0"/>
              <a:t>1/16/2024</a:t>
            </a:fld>
            <a:endParaRPr lang="en-US"/>
          </a:p>
        </p:txBody>
      </p:sp>
      <p:sp>
        <p:nvSpPr>
          <p:cNvPr id="4" name="Footer Placeholder 3">
            <a:extLst>
              <a:ext uri="{FF2B5EF4-FFF2-40B4-BE49-F238E27FC236}">
                <a16:creationId xmlns:a16="http://schemas.microsoft.com/office/drawing/2014/main" id="{2054DAE5-6901-0561-E45D-54AABC4197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2D9DB3-E532-C165-3718-CE4498159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0C313A-1005-4943-8BEE-78DBE690F493}" type="slidenum">
              <a:rPr lang="en-US" smtClean="0"/>
              <a:t>‹#›</a:t>
            </a:fld>
            <a:endParaRPr lang="en-US"/>
          </a:p>
        </p:txBody>
      </p:sp>
    </p:spTree>
    <p:extLst>
      <p:ext uri="{BB962C8B-B14F-4D97-AF65-F5344CB8AC3E}">
        <p14:creationId xmlns:p14="http://schemas.microsoft.com/office/powerpoint/2010/main" val="40261858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4AB6C-5411-456C-9E76-24BE761CB34F}" type="datetimeFigureOut">
              <a:rPr lang="en-US" smtClean="0"/>
              <a:t>1/16/2024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1F32E-D83C-4AA6-AB3D-BF78BF252E45}" type="slidenum">
              <a:rPr lang="en-US" smtClean="0"/>
              <a:t>‹#›</a:t>
            </a:fld>
            <a:endParaRPr lang="en-US"/>
          </a:p>
        </p:txBody>
      </p:sp>
    </p:spTree>
    <p:extLst>
      <p:ext uri="{BB962C8B-B14F-4D97-AF65-F5344CB8AC3E}">
        <p14:creationId xmlns:p14="http://schemas.microsoft.com/office/powerpoint/2010/main" val="33785268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32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318416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Slide Number Placeholder 3"/>
          <p:cNvSpPr>
            <a:spLocks noGrp="1"/>
          </p:cNvSpPr>
          <p:nvPr>
            <p:ph type="sldNum" sz="quarter" idx="5"/>
          </p:nvPr>
        </p:nvSpPr>
        <p:spPr/>
        <p:txBody>
          <a:bodyPr/>
          <a:lstStyle/>
          <a:p>
            <a:fld id="{4ADF675B-3158-48BF-97C0-BCDFFA46916F}" type="slidenum">
              <a:rPr lang="en-US" altLang="en-US" smtClean="0"/>
              <a:pPr/>
              <a:t>12</a:t>
            </a:fld>
            <a:endParaRPr lang="en-US" altLang="en-US"/>
          </a:p>
        </p:txBody>
      </p:sp>
    </p:spTree>
    <p:extLst>
      <p:ext uri="{BB962C8B-B14F-4D97-AF65-F5344CB8AC3E}">
        <p14:creationId xmlns:p14="http://schemas.microsoft.com/office/powerpoint/2010/main" val="303176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endParaRPr lang="en-US" sz="1200" b="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0488F4B-C8AB-4DED-82A3-6F6C06D43A36}" type="slidenum">
              <a:rPr lang="en-US" smtClean="0"/>
              <a:t>13</a:t>
            </a:fld>
            <a:endParaRPr lang="en-US"/>
          </a:p>
        </p:txBody>
      </p:sp>
    </p:spTree>
    <p:extLst>
      <p:ext uri="{BB962C8B-B14F-4D97-AF65-F5344CB8AC3E}">
        <p14:creationId xmlns:p14="http://schemas.microsoft.com/office/powerpoint/2010/main" val="256500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0488F4B-C8AB-4DED-82A3-6F6C06D43A36}" type="slidenum">
              <a:rPr lang="en-US" smtClean="0"/>
              <a:t>14</a:t>
            </a:fld>
            <a:endParaRPr lang="en-US"/>
          </a:p>
        </p:txBody>
      </p:sp>
    </p:spTree>
    <p:extLst>
      <p:ext uri="{BB962C8B-B14F-4D97-AF65-F5344CB8AC3E}">
        <p14:creationId xmlns:p14="http://schemas.microsoft.com/office/powerpoint/2010/main" val="412724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67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74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22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u="none"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062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E9D94B3-0C31-4DEF-9ECA-AE36C6AB6A8E}"/>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0147BF72-7F83-41A7-B7B3-0BBBED660E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25604" name="Slide Number Placeholder 3">
            <a:extLst>
              <a:ext uri="{FF2B5EF4-FFF2-40B4-BE49-F238E27FC236}">
                <a16:creationId xmlns:a16="http://schemas.microsoft.com/office/drawing/2014/main" id="{25C6D119-75E2-40E0-90C5-EFE3DCB934F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defTabSz="457200">
              <a:defRPr sz="2800" b="1">
                <a:solidFill>
                  <a:srgbClr val="000000"/>
                </a:solidFill>
                <a:latin typeface="Arial" panose="020B0604020202020204" pitchFamily="34" charset="0"/>
                <a:cs typeface="Arial" panose="020B0604020202020204" pitchFamily="34" charset="0"/>
              </a:defRPr>
            </a:lvl1pPr>
            <a:lvl2pPr marL="742950" indent="-285750" algn="ctr" defTabSz="457200">
              <a:defRPr sz="2800" b="1">
                <a:solidFill>
                  <a:srgbClr val="000000"/>
                </a:solidFill>
                <a:latin typeface="Arial" panose="020B0604020202020204" pitchFamily="34" charset="0"/>
                <a:cs typeface="Arial" panose="020B0604020202020204" pitchFamily="34" charset="0"/>
              </a:defRPr>
            </a:lvl2pPr>
            <a:lvl3pPr marL="1143000" indent="-228600" algn="ctr" defTabSz="457200">
              <a:defRPr sz="2800" b="1">
                <a:solidFill>
                  <a:srgbClr val="000000"/>
                </a:solidFill>
                <a:latin typeface="Arial" panose="020B0604020202020204" pitchFamily="34" charset="0"/>
                <a:cs typeface="Arial" panose="020B0604020202020204" pitchFamily="34" charset="0"/>
              </a:defRPr>
            </a:lvl3pPr>
            <a:lvl4pPr marL="1600200" indent="-228600" algn="ctr" defTabSz="457200">
              <a:defRPr sz="2800" b="1">
                <a:solidFill>
                  <a:srgbClr val="000000"/>
                </a:solidFill>
                <a:latin typeface="Arial" panose="020B0604020202020204" pitchFamily="34" charset="0"/>
                <a:cs typeface="Arial" panose="020B0604020202020204" pitchFamily="34" charset="0"/>
              </a:defRPr>
            </a:lvl4pPr>
            <a:lvl5pPr marL="2057400" indent="-228600" algn="ctr" defTabSz="457200">
              <a:defRPr sz="2800" b="1">
                <a:solidFill>
                  <a:srgbClr val="000000"/>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8E8617E-60DB-435C-9568-660D440EB38A}"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41583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53279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4581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28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97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1710891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944172" y="6355268"/>
            <a:ext cx="2133600" cy="365125"/>
          </a:xfrm>
        </p:spPr>
        <p:txBody>
          <a:bodyPr/>
          <a:lstStyle>
            <a:lvl1pPr>
              <a:defRPr b="1"/>
            </a:lvl1pPr>
          </a:lstStyle>
          <a:p>
            <a:fld id="{9D35F650-EB88-4C55-ADF6-CE63246B7DE3}" type="datetime1">
              <a:rPr lang="en-US" smtClean="0"/>
              <a:t>1/16/2024</a:t>
            </a:fld>
            <a:endParaRPr lang="en-US" dirty="0"/>
          </a:p>
        </p:txBody>
      </p:sp>
      <p:sp>
        <p:nvSpPr>
          <p:cNvPr id="9"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6" name="Picture 5" descr="CFSA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6334" y="84748"/>
            <a:ext cx="3617666" cy="1097751"/>
          </a:xfrm>
          <a:prstGeom prst="rect">
            <a:avLst/>
          </a:prstGeom>
        </p:spPr>
      </p:pic>
    </p:spTree>
    <p:extLst>
      <p:ext uri="{BB962C8B-B14F-4D97-AF65-F5344CB8AC3E}">
        <p14:creationId xmlns:p14="http://schemas.microsoft.com/office/powerpoint/2010/main" val="42499770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8"/>
            <a:ext cx="2133600" cy="365125"/>
          </a:xfrm>
        </p:spPr>
        <p:txBody>
          <a:bodyPr/>
          <a:lstStyle/>
          <a:p>
            <a:fld id="{170B2899-D7A4-4BBF-92A4-6A0C1691EFDF}" type="datetime1">
              <a:rPr lang="en-US" smtClean="0"/>
              <a:t>1/16/2024</a:t>
            </a:fld>
            <a:endParaRPr lang="en-US"/>
          </a:p>
        </p:txBody>
      </p:sp>
      <p:sp>
        <p:nvSpPr>
          <p:cNvPr id="9" name="Footer Placeholder 4"/>
          <p:cNvSpPr>
            <a:spLocks noGrp="1"/>
          </p:cNvSpPr>
          <p:nvPr>
            <p:ph type="ftr" sz="quarter" idx="11"/>
          </p:nvPr>
        </p:nvSpPr>
        <p:spPr>
          <a:xfrm rot="5400000">
            <a:off x="-1161972" y="1451201"/>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40288" y="6399300"/>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pic>
        <p:nvPicPr>
          <p:cNvPr id="11" name="Picture 10"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92" y="5307880"/>
            <a:ext cx="620543" cy="743080"/>
          </a:xfrm>
          <a:prstGeom prst="rect">
            <a:avLst/>
          </a:prstGeom>
        </p:spPr>
      </p:pic>
    </p:spTree>
    <p:extLst>
      <p:ext uri="{BB962C8B-B14F-4D97-AF65-F5344CB8AC3E}">
        <p14:creationId xmlns:p14="http://schemas.microsoft.com/office/powerpoint/2010/main" val="1026244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31"/>
            <a:ext cx="2133600" cy="365125"/>
          </a:xfrm>
        </p:spPr>
        <p:txBody>
          <a:bodyPr/>
          <a:lstStyle/>
          <a:p>
            <a:fld id="{1B18745E-7909-4AAC-AAC9-804B3D72B4DE}" type="datetime1">
              <a:rPr lang="en-US" smtClean="0"/>
              <a:t>1/16/2024</a:t>
            </a:fld>
            <a:endParaRPr lang="en-US"/>
          </a:p>
        </p:txBody>
      </p:sp>
      <p:sp>
        <p:nvSpPr>
          <p:cNvPr id="7"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92" y="5307880"/>
            <a:ext cx="620543" cy="743080"/>
          </a:xfrm>
          <a:prstGeom prst="rect">
            <a:avLst/>
          </a:prstGeom>
        </p:spPr>
      </p:pic>
      <p:sp>
        <p:nvSpPr>
          <p:cNvPr id="10" name="TextBox 9"/>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609060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1" descr="CFSA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633" y="2262823"/>
            <a:ext cx="6729984" cy="2042160"/>
          </a:xfrm>
          <a:prstGeom prst="rect">
            <a:avLst/>
          </a:prstGeom>
        </p:spPr>
      </p:pic>
    </p:spTree>
    <p:extLst>
      <p:ext uri="{BB962C8B-B14F-4D97-AF65-F5344CB8AC3E}">
        <p14:creationId xmlns:p14="http://schemas.microsoft.com/office/powerpoint/2010/main" val="219722952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64680EB7-7E8C-42BA-B1C2-3AB81A9EE00D}" type="datetimeFigureOut">
              <a:rPr lang="en-US" smtClean="0"/>
              <a:t>1/16/2024</a:t>
            </a:fld>
            <a:endParaRPr lang="en-US"/>
          </a:p>
        </p:txBody>
      </p:sp>
      <p:pic>
        <p:nvPicPr>
          <p:cNvPr id="8" name="Picture 7" descr="FDA_B&amp;W_Primar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Tree>
    <p:extLst>
      <p:ext uri="{BB962C8B-B14F-4D97-AF65-F5344CB8AC3E}">
        <p14:creationId xmlns:p14="http://schemas.microsoft.com/office/powerpoint/2010/main" val="113176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64680EB7-7E8C-42BA-B1C2-3AB81A9EE00D}" type="datetimeFigureOut">
              <a:rPr lang="en-US" smtClean="0"/>
              <a:t>1/16/2024</a:t>
            </a:fld>
            <a:endParaRPr lang="en-US"/>
          </a:p>
        </p:txBody>
      </p:sp>
      <p:sp>
        <p:nvSpPr>
          <p:cNvPr id="5" name="Footer Placeholder 4"/>
          <p:cNvSpPr>
            <a:spLocks noGrp="1"/>
          </p:cNvSpPr>
          <p:nvPr>
            <p:ph type="ftr" sz="quarter" idx="11"/>
          </p:nvPr>
        </p:nvSpPr>
        <p:spPr>
          <a:xfrm>
            <a:off x="247650" y="6384925"/>
            <a:ext cx="2895600" cy="365125"/>
          </a:xfrm>
        </p:spPr>
        <p:txBody>
          <a:bodyPr/>
          <a:lstStyle/>
          <a:p>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51022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64680EB7-7E8C-42BA-B1C2-3AB81A9EE00D}" type="datetimeFigureOut">
              <a:rPr lang="en-US" smtClean="0"/>
              <a:t>1/16/2024</a:t>
            </a:fld>
            <a:endParaRPr lang="en-US"/>
          </a:p>
        </p:txBody>
      </p:sp>
      <p:sp>
        <p:nvSpPr>
          <p:cNvPr id="6" name="Footer Placeholder 4"/>
          <p:cNvSpPr>
            <a:spLocks noGrp="1"/>
          </p:cNvSpPr>
          <p:nvPr>
            <p:ph type="ftr" sz="quarter" idx="11"/>
          </p:nvPr>
        </p:nvSpPr>
        <p:spPr>
          <a:xfrm>
            <a:off x="304800" y="6384925"/>
            <a:ext cx="2895600" cy="365125"/>
          </a:xfrm>
        </p:spPr>
        <p:txBody>
          <a:bodyPr/>
          <a:lstStyle/>
          <a:p>
            <a:endParaRPr lang="en-US"/>
          </a:p>
        </p:txBody>
      </p:sp>
    </p:spTree>
    <p:extLst>
      <p:ext uri="{BB962C8B-B14F-4D97-AF65-F5344CB8AC3E}">
        <p14:creationId xmlns:p14="http://schemas.microsoft.com/office/powerpoint/2010/main" val="157192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64680EB7-7E8C-42BA-B1C2-3AB81A9EE00D}" type="datetimeFigureOut">
              <a:rPr lang="en-US" smtClean="0"/>
              <a:t>1/16/2024</a:t>
            </a:fld>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endParaRPr lang="en-US"/>
          </a:p>
        </p:txBody>
      </p:sp>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12238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64680EB7-7E8C-42BA-B1C2-3AB81A9EE00D}" type="datetimeFigureOut">
              <a:rPr lang="en-US" smtClean="0"/>
              <a:t>1/16/2024</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92589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64680EB7-7E8C-42BA-B1C2-3AB81A9EE00D}" type="datetimeFigureOut">
              <a:rPr lang="en-US" smtClean="0"/>
              <a:t>1/16/2024</a:t>
            </a:fld>
            <a:endParaRPr lang="en-US"/>
          </a:p>
        </p:txBody>
      </p:sp>
      <p:pic>
        <p:nvPicPr>
          <p:cNvPr id="10" name="Picture 9"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endParaRPr lang="en-US"/>
          </a:p>
        </p:txBody>
      </p:sp>
      <p:sp>
        <p:nvSpPr>
          <p:cNvPr id="13" name="TextBox 12"/>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592207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64680EB7-7E8C-42BA-B1C2-3AB81A9EE00D}" type="datetimeFigureOut">
              <a:rPr lang="en-US" smtClean="0"/>
              <a:t>1/16/2024</a:t>
            </a:fld>
            <a:endParaRPr lang="en-US"/>
          </a:p>
        </p:txBody>
      </p:sp>
      <p:pic>
        <p:nvPicPr>
          <p:cNvPr id="6" name="Picture 5"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endParaRPr lang="en-US"/>
          </a:p>
        </p:txBody>
      </p:sp>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00416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3"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4" y="2009779"/>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8"/>
            <a:ext cx="2133600" cy="365125"/>
          </a:xfrm>
        </p:spPr>
        <p:txBody>
          <a:bodyPr/>
          <a:lstStyle>
            <a:lvl1pPr algn="ctr">
              <a:defRPr/>
            </a:lvl1pPr>
          </a:lstStyle>
          <a:p>
            <a:fld id="{B862E8F5-4393-41DF-89A2-1AFF8CECEBE6}" type="datetime1">
              <a:rPr lang="en-US" smtClean="0"/>
              <a:t>1/16/2024</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4" y="242500"/>
            <a:ext cx="620543" cy="743080"/>
          </a:xfrm>
          <a:prstGeom prst="rect">
            <a:avLst/>
          </a:prstGeom>
        </p:spPr>
      </p:pic>
      <p:sp>
        <p:nvSpPr>
          <p:cNvPr id="9" name="TextBox 8"/>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
        <p:nvSpPr>
          <p:cNvPr id="8"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7774797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64680EB7-7E8C-42BA-B1C2-3AB81A9EE00D}" type="datetimeFigureOut">
              <a:rPr lang="en-US" smtClean="0"/>
              <a:t>1/16/2024</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73903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64680EB7-7E8C-42BA-B1C2-3AB81A9EE00D}" type="datetimeFigureOut">
              <a:rPr lang="en-US" smtClean="0"/>
              <a:t>1/16/2024</a:t>
            </a:fld>
            <a:endParaRPr lang="en-US"/>
          </a:p>
        </p:txBody>
      </p:sp>
      <p:pic>
        <p:nvPicPr>
          <p:cNvPr id="8" name="Picture 7"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456229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64680EB7-7E8C-42BA-B1C2-3AB81A9EE00D}" type="datetimeFigureOut">
              <a:rPr lang="en-US" smtClean="0"/>
              <a:t>1/16/2024</a:t>
            </a:fld>
            <a:endParaRPr lang="en-US"/>
          </a:p>
        </p:txBody>
      </p:sp>
      <p:pic>
        <p:nvPicPr>
          <p:cNvPr id="7" name="Picture 6"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endParaRPr lang="en-US"/>
          </a:p>
        </p:txBody>
      </p:sp>
      <p:sp>
        <p:nvSpPr>
          <p:cNvPr id="8" name="TextBox 7"/>
          <p:cNvSpPr txBox="1"/>
          <p:nvPr/>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605199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64680EB7-7E8C-42BA-B1C2-3AB81A9EE00D}" type="datetimeFigureOut">
              <a:rPr lang="en-US" smtClean="0"/>
              <a:t>1/16/2024</a:t>
            </a:fld>
            <a:endParaRPr lang="en-US"/>
          </a:p>
        </p:txBody>
      </p:sp>
      <p:sp>
        <p:nvSpPr>
          <p:cNvPr id="7" name="Footer Placeholder 4"/>
          <p:cNvSpPr>
            <a:spLocks noGrp="1"/>
          </p:cNvSpPr>
          <p:nvPr>
            <p:ph type="ftr" sz="quarter" idx="11"/>
          </p:nvPr>
        </p:nvSpPr>
        <p:spPr>
          <a:xfrm>
            <a:off x="304800" y="6384925"/>
            <a:ext cx="2895600" cy="365125"/>
          </a:xfrm>
        </p:spPr>
        <p:txBody>
          <a:bodyPr/>
          <a:lstStyle/>
          <a:p>
            <a:endParaRPr lang="en-US"/>
          </a:p>
        </p:txBody>
      </p:sp>
      <p:pic>
        <p:nvPicPr>
          <p:cNvPr id="9" name="Picture 8"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65516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278033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BDE3-CDBE-527C-C9BE-0EAADEDC7F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170F12-9225-CFF5-E599-CE939A2A4986}"/>
              </a:ext>
            </a:extLst>
          </p:cNvPr>
          <p:cNvSpPr>
            <a:spLocks noGrp="1"/>
          </p:cNvSpPr>
          <p:nvPr>
            <p:ph type="dt" sz="half" idx="10"/>
          </p:nvPr>
        </p:nvSpPr>
        <p:spPr/>
        <p:txBody>
          <a:bodyPr/>
          <a:lstStyle/>
          <a:p>
            <a:fld id="{64680EB7-7E8C-42BA-B1C2-3AB81A9EE00D}" type="datetimeFigureOut">
              <a:rPr lang="en-US" smtClean="0"/>
              <a:t>1/16/2024</a:t>
            </a:fld>
            <a:endParaRPr lang="en-US"/>
          </a:p>
        </p:txBody>
      </p:sp>
      <p:sp>
        <p:nvSpPr>
          <p:cNvPr id="4" name="Footer Placeholder 3">
            <a:extLst>
              <a:ext uri="{FF2B5EF4-FFF2-40B4-BE49-F238E27FC236}">
                <a16:creationId xmlns:a16="http://schemas.microsoft.com/office/drawing/2014/main" id="{A87596B1-68FC-D866-01FF-F6C28C5606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A43F75-D0CE-621C-6A9E-DB5FFE744160}"/>
              </a:ext>
            </a:extLst>
          </p:cNvPr>
          <p:cNvSpPr>
            <a:spLocks noGrp="1"/>
          </p:cNvSpPr>
          <p:nvPr>
            <p:ph type="sldNum" sz="quarter" idx="12"/>
          </p:nvPr>
        </p:nvSpPr>
        <p:spPr/>
        <p:txBody>
          <a:bodyPr/>
          <a:lstStyle/>
          <a:p>
            <a:fld id="{CFFEF849-CB9C-4D9B-8690-FC081CE9A305}" type="slidenum">
              <a:rPr lang="en-US" smtClean="0"/>
              <a:t>‹#›</a:t>
            </a:fld>
            <a:endParaRPr lang="en-US"/>
          </a:p>
        </p:txBody>
      </p:sp>
    </p:spTree>
    <p:extLst>
      <p:ext uri="{BB962C8B-B14F-4D97-AF65-F5344CB8AC3E}">
        <p14:creationId xmlns:p14="http://schemas.microsoft.com/office/powerpoint/2010/main" val="716743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944172" y="6355262"/>
            <a:ext cx="2133600" cy="365125"/>
          </a:xfrm>
        </p:spPr>
        <p:txBody>
          <a:bodyPr/>
          <a:lstStyle>
            <a:lvl1pPr>
              <a:defRPr b="1"/>
            </a:lvl1pPr>
          </a:lstStyle>
          <a:p>
            <a:r>
              <a:rPr lang="en-US"/>
              <a:t>For internal use only</a:t>
            </a:r>
            <a:endParaRPr lang="en-US" dirty="0"/>
          </a:p>
        </p:txBody>
      </p:sp>
      <p:sp>
        <p:nvSpPr>
          <p:cNvPr id="9"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6" name="Picture 5" descr="CFSA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6334" y="84742"/>
            <a:ext cx="3617666" cy="1097751"/>
          </a:xfrm>
          <a:prstGeom prst="rect">
            <a:avLst/>
          </a:prstGeom>
        </p:spPr>
      </p:pic>
    </p:spTree>
    <p:extLst>
      <p:ext uri="{BB962C8B-B14F-4D97-AF65-F5344CB8AC3E}">
        <p14:creationId xmlns:p14="http://schemas.microsoft.com/office/powerpoint/2010/main" val="19639953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1" y="2009777"/>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2"/>
            <a:ext cx="2133600" cy="365125"/>
          </a:xfrm>
        </p:spPr>
        <p:txBody>
          <a:bodyPr/>
          <a:lstStyle>
            <a:lvl1pPr algn="ctr">
              <a:defRPr/>
            </a:lvl1pPr>
          </a:lstStyle>
          <a:p>
            <a:r>
              <a:rPr lang="en-US"/>
              <a:t>For internal use only</a:t>
            </a:r>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1" y="242500"/>
            <a:ext cx="620543" cy="743080"/>
          </a:xfrm>
          <a:prstGeom prst="rect">
            <a:avLst/>
          </a:prstGeom>
        </p:spPr>
      </p:pic>
      <p:sp>
        <p:nvSpPr>
          <p:cNvPr id="9" name="TextBox 8"/>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
        <p:nvSpPr>
          <p:cNvPr id="8"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3809721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7"/>
            <a:ext cx="2133600" cy="365125"/>
          </a:xfrm>
        </p:spPr>
        <p:txBody>
          <a:bodyPr/>
          <a:lstStyle/>
          <a:p>
            <a:r>
              <a:rPr lang="en-US"/>
              <a:t>For internal use only</a:t>
            </a:r>
          </a:p>
        </p:txBody>
      </p:sp>
      <p:sp>
        <p:nvSpPr>
          <p:cNvPr id="6"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1148323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8"/>
            <a:ext cx="2133600" cy="365125"/>
          </a:xfrm>
        </p:spPr>
        <p:txBody>
          <a:bodyPr/>
          <a:lstStyle/>
          <a:p>
            <a:r>
              <a:rPr lang="en-US"/>
              <a:t>For internal use only</a:t>
            </a:r>
          </a:p>
        </p:txBody>
      </p:sp>
      <p:sp>
        <p:nvSpPr>
          <p:cNvPr id="8"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1" y="242500"/>
            <a:ext cx="620543" cy="743080"/>
          </a:xfrm>
          <a:prstGeom prst="rect">
            <a:avLst/>
          </a:prstGeom>
        </p:spPr>
      </p:pic>
    </p:spTree>
    <p:extLst>
      <p:ext uri="{BB962C8B-B14F-4D97-AF65-F5344CB8AC3E}">
        <p14:creationId xmlns:p14="http://schemas.microsoft.com/office/powerpoint/2010/main" val="27118477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33"/>
            <a:ext cx="2133600" cy="365125"/>
          </a:xfrm>
        </p:spPr>
        <p:txBody>
          <a:bodyPr/>
          <a:lstStyle/>
          <a:p>
            <a:fld id="{68BED6FD-5B9E-4449-AD17-566D961211B7}" type="datetime1">
              <a:rPr lang="en-US" smtClean="0"/>
              <a:t>1/16/2024</a:t>
            </a:fld>
            <a:endParaRPr lang="en-US"/>
          </a:p>
        </p:txBody>
      </p:sp>
      <p:sp>
        <p:nvSpPr>
          <p:cNvPr id="6"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12490849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8"/>
            <a:ext cx="2133600" cy="365125"/>
          </a:xfrm>
        </p:spPr>
        <p:txBody>
          <a:bodyPr/>
          <a:lstStyle/>
          <a:p>
            <a:r>
              <a:rPr lang="en-US"/>
              <a:t>For internal use only</a:t>
            </a: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1" y="242500"/>
            <a:ext cx="620543" cy="743080"/>
          </a:xfrm>
          <a:prstGeom prst="rect">
            <a:avLst/>
          </a:prstGeom>
        </p:spPr>
      </p:pic>
      <p:sp>
        <p:nvSpPr>
          <p:cNvPr id="9"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811652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7"/>
            <a:ext cx="2133600" cy="365125"/>
          </a:xfrm>
        </p:spPr>
        <p:txBody>
          <a:bodyPr/>
          <a:lstStyle/>
          <a:p>
            <a:r>
              <a:rPr lang="en-US"/>
              <a:t>For internal use only</a:t>
            </a:r>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1" y="242500"/>
            <a:ext cx="620543" cy="743080"/>
          </a:xfrm>
          <a:prstGeom prst="rect">
            <a:avLst/>
          </a:prstGeom>
        </p:spPr>
      </p:pic>
      <p:sp>
        <p:nvSpPr>
          <p:cNvPr id="11"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8569159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51"/>
            <a:ext cx="2133600" cy="365125"/>
          </a:xfrm>
        </p:spPr>
        <p:txBody>
          <a:bodyPr/>
          <a:lstStyle/>
          <a:p>
            <a:r>
              <a:rPr lang="en-US"/>
              <a:t>For internal use only</a:t>
            </a:r>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1" y="242500"/>
            <a:ext cx="620543" cy="743080"/>
          </a:xfrm>
          <a:prstGeom prst="rect">
            <a:avLst/>
          </a:prstGeom>
        </p:spPr>
      </p:pic>
      <p:sp>
        <p:nvSpPr>
          <p:cNvPr id="7"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7788200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9"/>
            <a:ext cx="2133600" cy="365125"/>
          </a:xfrm>
        </p:spPr>
        <p:txBody>
          <a:bodyPr/>
          <a:lstStyle/>
          <a:p>
            <a:r>
              <a:rPr lang="en-US"/>
              <a:t>For internal use only</a:t>
            </a: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1" y="242500"/>
            <a:ext cx="620543" cy="743080"/>
          </a:xfrm>
          <a:prstGeom prst="rect">
            <a:avLst/>
          </a:prstGeom>
        </p:spPr>
      </p:pic>
      <p:sp>
        <p:nvSpPr>
          <p:cNvPr id="9"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85743958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7"/>
            <a:ext cx="2133600" cy="365125"/>
          </a:xfrm>
        </p:spPr>
        <p:txBody>
          <a:bodyPr/>
          <a:lstStyle/>
          <a:p>
            <a:r>
              <a:rPr lang="en-US"/>
              <a:t>For internal use only</a:t>
            </a: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1" y="242500"/>
            <a:ext cx="620543" cy="743080"/>
          </a:xfrm>
          <a:prstGeom prst="rect">
            <a:avLst/>
          </a:prstGeom>
        </p:spPr>
      </p:pic>
      <p:sp>
        <p:nvSpPr>
          <p:cNvPr id="9"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817276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2"/>
            <a:ext cx="2133600" cy="365125"/>
          </a:xfrm>
        </p:spPr>
        <p:txBody>
          <a:bodyPr/>
          <a:lstStyle/>
          <a:p>
            <a:r>
              <a:rPr lang="en-US"/>
              <a:t>For internal use only</a:t>
            </a:r>
          </a:p>
        </p:txBody>
      </p:sp>
      <p:sp>
        <p:nvSpPr>
          <p:cNvPr id="9" name="Footer Placeholder 4"/>
          <p:cNvSpPr>
            <a:spLocks noGrp="1"/>
          </p:cNvSpPr>
          <p:nvPr>
            <p:ph type="ftr" sz="quarter" idx="11"/>
          </p:nvPr>
        </p:nvSpPr>
        <p:spPr>
          <a:xfrm rot="5400000">
            <a:off x="-1161972" y="145119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7"/>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1" name="Picture 10"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9" y="5307877"/>
            <a:ext cx="620543" cy="743080"/>
          </a:xfrm>
          <a:prstGeom prst="rect">
            <a:avLst/>
          </a:prstGeom>
        </p:spPr>
      </p:pic>
    </p:spTree>
    <p:extLst>
      <p:ext uri="{BB962C8B-B14F-4D97-AF65-F5344CB8AC3E}">
        <p14:creationId xmlns:p14="http://schemas.microsoft.com/office/powerpoint/2010/main" val="33964327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5"/>
            <a:ext cx="2133600" cy="365125"/>
          </a:xfrm>
        </p:spPr>
        <p:txBody>
          <a:bodyPr/>
          <a:lstStyle/>
          <a:p>
            <a:r>
              <a:rPr lang="en-US"/>
              <a:t>For internal use only</a:t>
            </a:r>
          </a:p>
        </p:txBody>
      </p:sp>
      <p:sp>
        <p:nvSpPr>
          <p:cNvPr id="7"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9" y="5307877"/>
            <a:ext cx="620543" cy="743080"/>
          </a:xfrm>
          <a:prstGeom prst="rect">
            <a:avLst/>
          </a:prstGeom>
        </p:spPr>
      </p:pic>
      <p:sp>
        <p:nvSpPr>
          <p:cNvPr id="10" name="TextBox 9"/>
          <p:cNvSpPr txBox="1"/>
          <p:nvPr userDrawn="1"/>
        </p:nvSpPr>
        <p:spPr>
          <a:xfrm>
            <a:off x="8547979" y="6409774"/>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87348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1" descr="CFSA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633" y="2262823"/>
            <a:ext cx="6729984" cy="2042160"/>
          </a:xfrm>
          <a:prstGeom prst="rect">
            <a:avLst/>
          </a:prstGeom>
        </p:spPr>
      </p:pic>
    </p:spTree>
    <p:extLst>
      <p:ext uri="{BB962C8B-B14F-4D97-AF65-F5344CB8AC3E}">
        <p14:creationId xmlns:p14="http://schemas.microsoft.com/office/powerpoint/2010/main" val="37677700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DA_B&amp;W_Primary_logo.jpg">
            <a:extLst>
              <a:ext uri="{FF2B5EF4-FFF2-40B4-BE49-F238E27FC236}">
                <a16:creationId xmlns:a16="http://schemas.microsoft.com/office/drawing/2014/main" id="{AA0F452A-1D67-4A78-ADA6-6AB0A0FFC1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1400" y="261938"/>
            <a:ext cx="27035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66DBAA4-62F8-427F-A3EE-3A5E53EE5A41}"/>
              </a:ext>
            </a:extLst>
          </p:cNvPr>
          <p:cNvSpPr>
            <a:spLocks noGrp="1"/>
          </p:cNvSpPr>
          <p:nvPr>
            <p:ph type="dt" sz="half" idx="10"/>
          </p:nvPr>
        </p:nvSpPr>
        <p:spPr>
          <a:xfrm>
            <a:off x="3773488" y="6354763"/>
            <a:ext cx="2133600" cy="365125"/>
          </a:xfrm>
        </p:spPr>
        <p:txBody>
          <a:bodyPr/>
          <a:lstStyle>
            <a:lvl1pPr>
              <a:defRPr/>
            </a:lvl1pPr>
          </a:lstStyle>
          <a:p>
            <a:pPr>
              <a:defRPr/>
            </a:pPr>
            <a:fld id="{841D785E-DAFA-43F1-AA74-6B15F47E95FA}" type="datetime1">
              <a:rPr lang="en-US"/>
              <a:pPr>
                <a:defRPr/>
              </a:pPr>
              <a:t>1/16/2024</a:t>
            </a:fld>
            <a:endParaRPr lang="en-US" dirty="0"/>
          </a:p>
        </p:txBody>
      </p:sp>
      <p:sp>
        <p:nvSpPr>
          <p:cNvPr id="6" name="Footer Placeholder 4">
            <a:extLst>
              <a:ext uri="{FF2B5EF4-FFF2-40B4-BE49-F238E27FC236}">
                <a16:creationId xmlns:a16="http://schemas.microsoft.com/office/drawing/2014/main" id="{44FDD746-D0D4-4E28-89DA-CC7344411822}"/>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402008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FA27AC38-4BDA-47C2-8754-017FB03371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D2753CB3-BC63-482F-BF32-4C906318A1D3}"/>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B9DABFDD-315E-438F-B6B1-D688F4972AA5}"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854AA560-B919-42E1-B368-D8CF26A55D5A}"/>
              </a:ext>
            </a:extLst>
          </p:cNvPr>
          <p:cNvSpPr>
            <a:spLocks noGrp="1"/>
          </p:cNvSpPr>
          <p:nvPr>
            <p:ph type="dt" sz="half" idx="10"/>
          </p:nvPr>
        </p:nvSpPr>
        <p:spPr>
          <a:xfrm>
            <a:off x="3676650" y="6375400"/>
            <a:ext cx="2133600" cy="365125"/>
          </a:xfrm>
        </p:spPr>
        <p:txBody>
          <a:bodyPr/>
          <a:lstStyle>
            <a:lvl1pPr algn="ctr">
              <a:defRPr smtClean="0"/>
            </a:lvl1pPr>
          </a:lstStyle>
          <a:p>
            <a:pPr>
              <a:defRPr/>
            </a:pPr>
            <a:fld id="{70546020-64C5-4808-A27D-50BF1554AEE1}" type="datetime1">
              <a:rPr lang="en-US"/>
              <a:pPr>
                <a:defRPr/>
              </a:pPr>
              <a:t>1/16/2024</a:t>
            </a:fld>
            <a:endParaRPr lang="en-US" dirty="0"/>
          </a:p>
        </p:txBody>
      </p:sp>
      <p:sp>
        <p:nvSpPr>
          <p:cNvPr id="7" name="Footer Placeholder 4">
            <a:extLst>
              <a:ext uri="{FF2B5EF4-FFF2-40B4-BE49-F238E27FC236}">
                <a16:creationId xmlns:a16="http://schemas.microsoft.com/office/drawing/2014/main" id="{14AE2924-E3C9-48E8-B1E9-DAD395511CF2}"/>
              </a:ext>
            </a:extLst>
          </p:cNvPr>
          <p:cNvSpPr>
            <a:spLocks noGrp="1"/>
          </p:cNvSpPr>
          <p:nvPr>
            <p:ph type="ftr" sz="quarter" idx="11"/>
          </p:nvPr>
        </p:nvSpPr>
        <p:spPr>
          <a:xfrm>
            <a:off x="24765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00643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44"/>
            <a:ext cx="2133600" cy="365125"/>
          </a:xfrm>
        </p:spPr>
        <p:txBody>
          <a:bodyPr/>
          <a:lstStyle/>
          <a:p>
            <a:fld id="{3E2CE53A-333E-4789-A52C-7E9D0F94B93F}" type="datetime1">
              <a:rPr lang="en-US" smtClean="0"/>
              <a:t>1/16/2024</a:t>
            </a:fld>
            <a:endParaRPr lang="en-US"/>
          </a:p>
        </p:txBody>
      </p:sp>
      <p:sp>
        <p:nvSpPr>
          <p:cNvPr id="8"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4" y="242500"/>
            <a:ext cx="620543" cy="743080"/>
          </a:xfrm>
          <a:prstGeom prst="rect">
            <a:avLst/>
          </a:prstGeom>
        </p:spPr>
      </p:pic>
    </p:spTree>
    <p:extLst>
      <p:ext uri="{BB962C8B-B14F-4D97-AF65-F5344CB8AC3E}">
        <p14:creationId xmlns:p14="http://schemas.microsoft.com/office/powerpoint/2010/main" val="172688789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FE14B-A840-4FC9-9DB6-7843A9100B96}"/>
              </a:ext>
            </a:extLst>
          </p:cNvPr>
          <p:cNvSpPr>
            <a:spLocks noGrp="1"/>
          </p:cNvSpPr>
          <p:nvPr>
            <p:ph type="dt" sz="half" idx="10"/>
          </p:nvPr>
        </p:nvSpPr>
        <p:spPr>
          <a:xfrm>
            <a:off x="3762375" y="6334125"/>
            <a:ext cx="2133600" cy="365125"/>
          </a:xfrm>
        </p:spPr>
        <p:txBody>
          <a:bodyPr/>
          <a:lstStyle>
            <a:lvl1pPr>
              <a:defRPr/>
            </a:lvl1pPr>
          </a:lstStyle>
          <a:p>
            <a:pPr>
              <a:defRPr/>
            </a:pPr>
            <a:fld id="{D2CED670-DAAB-476F-A272-14C8D00888BD}" type="datetime1">
              <a:rPr lang="en-US"/>
              <a:pPr>
                <a:defRPr/>
              </a:pPr>
              <a:t>1/16/2024</a:t>
            </a:fld>
            <a:endParaRPr lang="en-US"/>
          </a:p>
        </p:txBody>
      </p:sp>
      <p:sp>
        <p:nvSpPr>
          <p:cNvPr id="3" name="Footer Placeholder 4">
            <a:extLst>
              <a:ext uri="{FF2B5EF4-FFF2-40B4-BE49-F238E27FC236}">
                <a16:creationId xmlns:a16="http://schemas.microsoft.com/office/drawing/2014/main" id="{03D79F96-7645-45CA-A8BB-1AF1484F1844}"/>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940370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B8D581A7-6AFF-4E4E-B653-0D464CA89F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69875"/>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EDAB9E34-9D37-421D-AFE8-4AD05E85AD6A}"/>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E835D799-CF2A-42D7-85D8-9CBCF3BF2B8C}"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CC4124A5-E06E-487C-9D60-8075D2406086}"/>
              </a:ext>
            </a:extLst>
          </p:cNvPr>
          <p:cNvSpPr>
            <a:spLocks noGrp="1"/>
          </p:cNvSpPr>
          <p:nvPr>
            <p:ph type="dt" sz="half" idx="10"/>
          </p:nvPr>
        </p:nvSpPr>
        <p:spPr>
          <a:xfrm>
            <a:off x="3609975" y="6350000"/>
            <a:ext cx="2133600" cy="365125"/>
          </a:xfrm>
        </p:spPr>
        <p:txBody>
          <a:bodyPr/>
          <a:lstStyle>
            <a:lvl1pPr>
              <a:defRPr/>
            </a:lvl1pPr>
          </a:lstStyle>
          <a:p>
            <a:pPr>
              <a:defRPr/>
            </a:pPr>
            <a:fld id="{C646D336-B25C-490D-8DC3-19DDED7C6447}" type="datetime1">
              <a:rPr lang="en-US"/>
              <a:pPr>
                <a:defRPr/>
              </a:pPr>
              <a:t>1/16/2024</a:t>
            </a:fld>
            <a:endParaRPr lang="en-US"/>
          </a:p>
        </p:txBody>
      </p:sp>
      <p:sp>
        <p:nvSpPr>
          <p:cNvPr id="7" name="Footer Placeholder 4">
            <a:extLst>
              <a:ext uri="{FF2B5EF4-FFF2-40B4-BE49-F238E27FC236}">
                <a16:creationId xmlns:a16="http://schemas.microsoft.com/office/drawing/2014/main" id="{D8140906-B8DA-46F5-BF3F-46C3D34AD0C2}"/>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565085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DA_FullColor_Monogram.jpg">
            <a:extLst>
              <a:ext uri="{FF2B5EF4-FFF2-40B4-BE49-F238E27FC236}">
                <a16:creationId xmlns:a16="http://schemas.microsoft.com/office/drawing/2014/main" id="{74A50D04-2D63-4640-A359-E6BDD918FF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58DBBDC3-04C0-4ED9-AC00-613B36E0E917}"/>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B8B3F5A3-47D2-4945-9147-4B8B3163D14D}"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79D356D4-7F33-426D-8165-D8DC98DB3DB8}"/>
              </a:ext>
            </a:extLst>
          </p:cNvPr>
          <p:cNvSpPr>
            <a:spLocks noGrp="1"/>
          </p:cNvSpPr>
          <p:nvPr>
            <p:ph type="dt" sz="half" idx="10"/>
          </p:nvPr>
        </p:nvSpPr>
        <p:spPr>
          <a:xfrm>
            <a:off x="3514725" y="6380163"/>
            <a:ext cx="2133600" cy="365125"/>
          </a:xfrm>
        </p:spPr>
        <p:txBody>
          <a:bodyPr/>
          <a:lstStyle>
            <a:lvl1pPr>
              <a:defRPr/>
            </a:lvl1pPr>
          </a:lstStyle>
          <a:p>
            <a:pPr>
              <a:defRPr/>
            </a:pPr>
            <a:fld id="{3B01F92E-FF7D-4038-A89F-4B5A39F78CF0}" type="datetime1">
              <a:rPr lang="en-US"/>
              <a:pPr>
                <a:defRPr/>
              </a:pPr>
              <a:t>1/16/2024</a:t>
            </a:fld>
            <a:endParaRPr lang="en-US"/>
          </a:p>
        </p:txBody>
      </p:sp>
      <p:sp>
        <p:nvSpPr>
          <p:cNvPr id="8" name="Footer Placeholder 4">
            <a:extLst>
              <a:ext uri="{FF2B5EF4-FFF2-40B4-BE49-F238E27FC236}">
                <a16:creationId xmlns:a16="http://schemas.microsoft.com/office/drawing/2014/main" id="{13F9F80F-8CE1-4AC9-B702-A967F8B115CA}"/>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545682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DA_FullColor_Monogram.jpg">
            <a:extLst>
              <a:ext uri="{FF2B5EF4-FFF2-40B4-BE49-F238E27FC236}">
                <a16:creationId xmlns:a16="http://schemas.microsoft.com/office/drawing/2014/main" id="{ACC58351-B12B-4EE9-B6AF-F72149EA60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7A72D8E-6D03-4A1D-A7E4-06D90373713B}"/>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1247FCF5-787D-446D-B9A0-FA6EE83C7F20}"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B5068C2A-3A22-44A0-9A4F-B5F267337957}"/>
              </a:ext>
            </a:extLst>
          </p:cNvPr>
          <p:cNvSpPr>
            <a:spLocks noGrp="1"/>
          </p:cNvSpPr>
          <p:nvPr>
            <p:ph type="dt" sz="half" idx="10"/>
          </p:nvPr>
        </p:nvSpPr>
        <p:spPr>
          <a:xfrm>
            <a:off x="3886200" y="6384925"/>
            <a:ext cx="2133600" cy="365125"/>
          </a:xfrm>
        </p:spPr>
        <p:txBody>
          <a:bodyPr/>
          <a:lstStyle>
            <a:lvl1pPr>
              <a:defRPr/>
            </a:lvl1pPr>
          </a:lstStyle>
          <a:p>
            <a:pPr>
              <a:defRPr/>
            </a:pPr>
            <a:fld id="{37E336A5-AE94-484D-A5BE-4805384B65A7}" type="datetime1">
              <a:rPr lang="en-US"/>
              <a:pPr>
                <a:defRPr/>
              </a:pPr>
              <a:t>1/16/2024</a:t>
            </a:fld>
            <a:endParaRPr lang="en-US" dirty="0"/>
          </a:p>
        </p:txBody>
      </p:sp>
      <p:sp>
        <p:nvSpPr>
          <p:cNvPr id="10" name="Footer Placeholder 4">
            <a:extLst>
              <a:ext uri="{FF2B5EF4-FFF2-40B4-BE49-F238E27FC236}">
                <a16:creationId xmlns:a16="http://schemas.microsoft.com/office/drawing/2014/main" id="{F4142424-0E92-4CD6-B112-402F1B024749}"/>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769324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DA_FullColor_Monogram.jpg">
            <a:extLst>
              <a:ext uri="{FF2B5EF4-FFF2-40B4-BE49-F238E27FC236}">
                <a16:creationId xmlns:a16="http://schemas.microsoft.com/office/drawing/2014/main" id="{504B6F91-C93D-44C2-AD8C-C34C49AAD5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524C08FE-3A7D-4152-AB62-53B7AE3CE480}"/>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855E4758-7EA0-4D88-8D16-92549CC5783D}"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5" name="Date Placeholder 2">
            <a:extLst>
              <a:ext uri="{FF2B5EF4-FFF2-40B4-BE49-F238E27FC236}">
                <a16:creationId xmlns:a16="http://schemas.microsoft.com/office/drawing/2014/main" id="{50C9CEF5-7CF3-467E-9CD2-BBFC1628EBBF}"/>
              </a:ext>
            </a:extLst>
          </p:cNvPr>
          <p:cNvSpPr>
            <a:spLocks noGrp="1"/>
          </p:cNvSpPr>
          <p:nvPr>
            <p:ph type="dt" sz="half" idx="10"/>
          </p:nvPr>
        </p:nvSpPr>
        <p:spPr>
          <a:xfrm>
            <a:off x="3595688" y="6391275"/>
            <a:ext cx="2133600" cy="365125"/>
          </a:xfrm>
        </p:spPr>
        <p:txBody>
          <a:bodyPr/>
          <a:lstStyle>
            <a:lvl1pPr>
              <a:defRPr/>
            </a:lvl1pPr>
          </a:lstStyle>
          <a:p>
            <a:pPr>
              <a:defRPr/>
            </a:pPr>
            <a:fld id="{0CD1B525-D4CD-43A8-879D-EBFA48837727}" type="datetime1">
              <a:rPr lang="en-US"/>
              <a:pPr>
                <a:defRPr/>
              </a:pPr>
              <a:t>1/16/2024</a:t>
            </a:fld>
            <a:endParaRPr lang="en-US"/>
          </a:p>
        </p:txBody>
      </p:sp>
      <p:sp>
        <p:nvSpPr>
          <p:cNvPr id="6" name="Footer Placeholder 4">
            <a:extLst>
              <a:ext uri="{FF2B5EF4-FFF2-40B4-BE49-F238E27FC236}">
                <a16:creationId xmlns:a16="http://schemas.microsoft.com/office/drawing/2014/main" id="{5C0D86BE-6A5A-4E50-8686-A8B8E7FBC9FD}"/>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444436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DA_FullColor_Monogram.jpg">
            <a:extLst>
              <a:ext uri="{FF2B5EF4-FFF2-40B4-BE49-F238E27FC236}">
                <a16:creationId xmlns:a16="http://schemas.microsoft.com/office/drawing/2014/main" id="{C58F7704-998F-46CE-B8F6-1DE8F86D3A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B903EDDE-3E71-42BE-BFB2-168AEBC85899}"/>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94438E7A-178C-4B84-BA27-47BE857981E8}"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B9D8EE4D-5D2B-4B99-BC7B-5E26F7220884}"/>
              </a:ext>
            </a:extLst>
          </p:cNvPr>
          <p:cNvSpPr>
            <a:spLocks noGrp="1"/>
          </p:cNvSpPr>
          <p:nvPr>
            <p:ph type="dt" sz="half" idx="10"/>
          </p:nvPr>
        </p:nvSpPr>
        <p:spPr>
          <a:xfrm>
            <a:off x="3465513" y="6350000"/>
            <a:ext cx="2133600" cy="365125"/>
          </a:xfrm>
        </p:spPr>
        <p:txBody>
          <a:bodyPr/>
          <a:lstStyle>
            <a:lvl1pPr>
              <a:defRPr/>
            </a:lvl1pPr>
          </a:lstStyle>
          <a:p>
            <a:pPr>
              <a:defRPr/>
            </a:pPr>
            <a:fld id="{FBAE6AE8-5164-43BF-A704-2B1C7102B968}" type="datetime1">
              <a:rPr lang="en-US"/>
              <a:pPr>
                <a:defRPr/>
              </a:pPr>
              <a:t>1/16/2024</a:t>
            </a:fld>
            <a:endParaRPr lang="en-US"/>
          </a:p>
        </p:txBody>
      </p:sp>
      <p:sp>
        <p:nvSpPr>
          <p:cNvPr id="8" name="Footer Placeholder 4">
            <a:extLst>
              <a:ext uri="{FF2B5EF4-FFF2-40B4-BE49-F238E27FC236}">
                <a16:creationId xmlns:a16="http://schemas.microsoft.com/office/drawing/2014/main" id="{674060C7-C8CE-4830-8EC6-25718A4D18F7}"/>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4009066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DA_FullColor_Monogram.jpg">
            <a:extLst>
              <a:ext uri="{FF2B5EF4-FFF2-40B4-BE49-F238E27FC236}">
                <a16:creationId xmlns:a16="http://schemas.microsoft.com/office/drawing/2014/main" id="{F0BF94E7-C805-462E-931E-E6F9AA6189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8132C0C1-65E0-4076-B13E-BE0761A88DBB}"/>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04539734-ABCA-4E61-AE57-3BB64B4D38B1}"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7868A08-72D6-4094-B7BC-3EA8F828D923}"/>
              </a:ext>
            </a:extLst>
          </p:cNvPr>
          <p:cNvSpPr>
            <a:spLocks noGrp="1"/>
          </p:cNvSpPr>
          <p:nvPr>
            <p:ph type="dt" sz="half" idx="10"/>
          </p:nvPr>
        </p:nvSpPr>
        <p:spPr>
          <a:xfrm>
            <a:off x="3719513" y="6384925"/>
            <a:ext cx="2133600" cy="365125"/>
          </a:xfrm>
        </p:spPr>
        <p:txBody>
          <a:bodyPr/>
          <a:lstStyle>
            <a:lvl1pPr>
              <a:defRPr/>
            </a:lvl1pPr>
          </a:lstStyle>
          <a:p>
            <a:pPr>
              <a:defRPr/>
            </a:pPr>
            <a:fld id="{8BF0AF72-EED8-4606-A02D-A161A980405B}" type="datetime1">
              <a:rPr lang="en-US"/>
              <a:pPr>
                <a:defRPr/>
              </a:pPr>
              <a:t>1/16/2024</a:t>
            </a:fld>
            <a:endParaRPr lang="en-US"/>
          </a:p>
        </p:txBody>
      </p:sp>
      <p:sp>
        <p:nvSpPr>
          <p:cNvPr id="8" name="Footer Placeholder 4">
            <a:extLst>
              <a:ext uri="{FF2B5EF4-FFF2-40B4-BE49-F238E27FC236}">
                <a16:creationId xmlns:a16="http://schemas.microsoft.com/office/drawing/2014/main" id="{1079545F-CD78-4B09-BBD7-79FA022CF2B4}"/>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4037277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F5054C3E-6C68-4FE9-98E4-9DC4A59EAE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0863" y="5353050"/>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5B6DD933-4843-43CD-98D5-977602E24B3C}"/>
              </a:ext>
            </a:extLst>
          </p:cNvPr>
          <p:cNvSpPr txBox="1">
            <a:spLocks noChangeArrowheads="1"/>
          </p:cNvSpPr>
          <p:nvPr userDrawn="1"/>
        </p:nvSpPr>
        <p:spPr bwMode="auto">
          <a:xfrm rot="5400000">
            <a:off x="117475" y="637698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12681514-CB15-4E52-A43F-52D8274C3970}"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F3381BA-FB1B-4263-AE9E-BFCC914426B6}"/>
              </a:ext>
            </a:extLst>
          </p:cNvPr>
          <p:cNvSpPr>
            <a:spLocks noGrp="1"/>
          </p:cNvSpPr>
          <p:nvPr>
            <p:ph type="dt" sz="half" idx="10"/>
          </p:nvPr>
        </p:nvSpPr>
        <p:spPr>
          <a:xfrm>
            <a:off x="3556000" y="6356350"/>
            <a:ext cx="2133600" cy="365125"/>
          </a:xfrm>
        </p:spPr>
        <p:txBody>
          <a:bodyPr/>
          <a:lstStyle>
            <a:lvl1pPr>
              <a:defRPr/>
            </a:lvl1pPr>
          </a:lstStyle>
          <a:p>
            <a:pPr>
              <a:defRPr/>
            </a:pPr>
            <a:fld id="{612B906F-57BB-4CA4-B681-C76ACC1C012C}" type="datetime1">
              <a:rPr lang="en-US"/>
              <a:pPr>
                <a:defRPr/>
              </a:pPr>
              <a:t>1/16/2024</a:t>
            </a:fld>
            <a:endParaRPr lang="en-US"/>
          </a:p>
        </p:txBody>
      </p:sp>
      <p:sp>
        <p:nvSpPr>
          <p:cNvPr id="7" name="Footer Placeholder 4">
            <a:extLst>
              <a:ext uri="{FF2B5EF4-FFF2-40B4-BE49-F238E27FC236}">
                <a16:creationId xmlns:a16="http://schemas.microsoft.com/office/drawing/2014/main" id="{86571EC5-5894-4087-B33E-CFA6EB1D5141}"/>
              </a:ext>
            </a:extLst>
          </p:cNvPr>
          <p:cNvSpPr>
            <a:spLocks noGrp="1"/>
          </p:cNvSpPr>
          <p:nvPr>
            <p:ph type="ftr" sz="quarter" idx="11"/>
          </p:nvPr>
        </p:nvSpPr>
        <p:spPr>
          <a:xfrm rot="5400000">
            <a:off x="-1162049" y="145097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856469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1AF1E20D-9688-476F-AD96-B1592C8A1B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8163" y="5368925"/>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7B115E85-99FE-4EAC-BBBC-184957124F94}"/>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800" b="1">
                <a:solidFill>
                  <a:srgbClr val="000000"/>
                </a:solidFill>
                <a:latin typeface="Arial" panose="020B0604020202020204" pitchFamily="34" charset="0"/>
                <a:cs typeface="Arial" panose="020B0604020202020204" pitchFamily="34" charset="0"/>
              </a:defRPr>
            </a:lvl1pPr>
            <a:lvl2pPr marL="742950" indent="-285750" algn="ctr">
              <a:defRPr sz="2800" b="1">
                <a:solidFill>
                  <a:srgbClr val="000000"/>
                </a:solidFill>
                <a:latin typeface="Arial" panose="020B0604020202020204" pitchFamily="34" charset="0"/>
                <a:cs typeface="Arial" panose="020B0604020202020204" pitchFamily="34" charset="0"/>
              </a:defRPr>
            </a:lvl2pPr>
            <a:lvl3pPr marL="1143000" indent="-228600" algn="ctr">
              <a:defRPr sz="2800" b="1">
                <a:solidFill>
                  <a:srgbClr val="000000"/>
                </a:solidFill>
                <a:latin typeface="Arial" panose="020B0604020202020204" pitchFamily="34" charset="0"/>
                <a:cs typeface="Arial" panose="020B0604020202020204" pitchFamily="34" charset="0"/>
              </a:defRPr>
            </a:lvl3pPr>
            <a:lvl4pPr marL="1600200" indent="-228600" algn="ctr">
              <a:defRPr sz="2800" b="1">
                <a:solidFill>
                  <a:srgbClr val="000000"/>
                </a:solidFill>
                <a:latin typeface="Arial" panose="020B0604020202020204" pitchFamily="34" charset="0"/>
                <a:cs typeface="Arial" panose="020B0604020202020204" pitchFamily="34" charset="0"/>
              </a:defRPr>
            </a:lvl4pPr>
            <a:lvl5pPr marL="2057400" indent="-228600" algn="ctr">
              <a:defRPr sz="2800" b="1">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algn="r" eaLnBrk="1" hangingPunct="1"/>
            <a:fld id="{10EF700A-0D03-41C1-BC98-518EFF4AAFA3}"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DFA097E-D6C8-4110-A808-443027FA3517}"/>
              </a:ext>
            </a:extLst>
          </p:cNvPr>
          <p:cNvSpPr>
            <a:spLocks noGrp="1"/>
          </p:cNvSpPr>
          <p:nvPr>
            <p:ph type="dt" sz="half" idx="10"/>
          </p:nvPr>
        </p:nvSpPr>
        <p:spPr>
          <a:xfrm>
            <a:off x="3500438" y="6354763"/>
            <a:ext cx="2133600" cy="365125"/>
          </a:xfrm>
        </p:spPr>
        <p:txBody>
          <a:bodyPr/>
          <a:lstStyle>
            <a:lvl1pPr>
              <a:defRPr/>
            </a:lvl1pPr>
          </a:lstStyle>
          <a:p>
            <a:pPr>
              <a:defRPr/>
            </a:pPr>
            <a:fld id="{875864AC-4D2E-4BDD-AFA5-C5B9AE4DE61E}" type="datetime1">
              <a:rPr lang="en-US"/>
              <a:pPr>
                <a:defRPr/>
              </a:pPr>
              <a:t>1/16/2024</a:t>
            </a:fld>
            <a:endParaRPr lang="en-US"/>
          </a:p>
        </p:txBody>
      </p:sp>
      <p:sp>
        <p:nvSpPr>
          <p:cNvPr id="7" name="Footer Placeholder 4">
            <a:extLst>
              <a:ext uri="{FF2B5EF4-FFF2-40B4-BE49-F238E27FC236}">
                <a16:creationId xmlns:a16="http://schemas.microsoft.com/office/drawing/2014/main" id="{DC890197-9C6C-49BA-836B-5399CF7916E5}"/>
              </a:ext>
            </a:extLst>
          </p:cNvPr>
          <p:cNvSpPr>
            <a:spLocks noGrp="1"/>
          </p:cNvSpPr>
          <p:nvPr>
            <p:ph type="ftr" sz="quarter" idx="11"/>
          </p:nvPr>
        </p:nvSpPr>
        <p:spPr>
          <a:xfrm>
            <a:off x="304800" y="6384925"/>
            <a:ext cx="2895600" cy="365125"/>
          </a:xfrm>
        </p:spPr>
        <p:txBody>
          <a:bodyPr/>
          <a:lstStyle>
            <a:lvl1pPr algn="l">
              <a:defRPr dirty="0">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74051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6" descr="FDA_B&amp;W_Primary_logo.jpg">
            <a:extLst>
              <a:ext uri="{FF2B5EF4-FFF2-40B4-BE49-F238E27FC236}">
                <a16:creationId xmlns:a16="http://schemas.microsoft.com/office/drawing/2014/main" id="{89DBD86F-6FF7-444B-A8AD-887EA37155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4300" y="2647950"/>
            <a:ext cx="419893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95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44"/>
            <a:ext cx="2133600" cy="365125"/>
          </a:xfrm>
        </p:spPr>
        <p:txBody>
          <a:bodyPr/>
          <a:lstStyle/>
          <a:p>
            <a:fld id="{32A1D7D6-F7D2-45BF-8705-DD1F42F04390}" type="datetime1">
              <a:rPr lang="en-US" smtClean="0"/>
              <a:t>1/16/2024</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4" y="242500"/>
            <a:ext cx="620543" cy="743080"/>
          </a:xfrm>
          <a:prstGeom prst="rect">
            <a:avLst/>
          </a:prstGeom>
        </p:spPr>
      </p:pic>
      <p:sp>
        <p:nvSpPr>
          <p:cNvPr id="9"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532088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33"/>
            <a:ext cx="2133600" cy="365125"/>
          </a:xfrm>
        </p:spPr>
        <p:txBody>
          <a:bodyPr/>
          <a:lstStyle/>
          <a:p>
            <a:fld id="{B2D81BD5-E8AD-4CC4-956B-0737EA5C5EDB}" type="datetime1">
              <a:rPr lang="en-US" smtClean="0"/>
              <a:t>1/16/2024</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4" y="242500"/>
            <a:ext cx="620543" cy="743080"/>
          </a:xfrm>
          <a:prstGeom prst="rect">
            <a:avLst/>
          </a:prstGeom>
        </p:spPr>
      </p:pic>
      <p:sp>
        <p:nvSpPr>
          <p:cNvPr id="11"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6987878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57"/>
            <a:ext cx="2133600" cy="365125"/>
          </a:xfrm>
        </p:spPr>
        <p:txBody>
          <a:bodyPr/>
          <a:lstStyle/>
          <a:p>
            <a:fld id="{8B391127-B2D6-4135-A4B1-BBD7031EB455}" type="datetime1">
              <a:rPr lang="en-US" smtClean="0"/>
              <a:t>1/16/2024</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4" y="242500"/>
            <a:ext cx="620543" cy="743080"/>
          </a:xfrm>
          <a:prstGeom prst="rect">
            <a:avLst/>
          </a:prstGeom>
        </p:spPr>
      </p:pic>
      <p:sp>
        <p:nvSpPr>
          <p:cNvPr id="7"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7960430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a:xfrm>
            <a:off x="3465513" y="6349345"/>
            <a:ext cx="2133600" cy="365125"/>
          </a:xfrm>
        </p:spPr>
        <p:txBody>
          <a:bodyPr/>
          <a:lstStyle/>
          <a:p>
            <a:fld id="{81736BA4-A1ED-4F2E-A013-D653FD7F8366}" type="datetime1">
              <a:rPr lang="en-US" smtClean="0"/>
              <a:t>1/16/2024</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4" y="242500"/>
            <a:ext cx="620543" cy="743080"/>
          </a:xfrm>
          <a:prstGeom prst="rect">
            <a:avLst/>
          </a:prstGeom>
        </p:spPr>
      </p:pic>
      <p:sp>
        <p:nvSpPr>
          <p:cNvPr id="9"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938300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a:xfrm>
            <a:off x="3719014" y="6384933"/>
            <a:ext cx="2133600" cy="365125"/>
          </a:xfrm>
        </p:spPr>
        <p:txBody>
          <a:bodyPr/>
          <a:lstStyle/>
          <a:p>
            <a:fld id="{4E5E9E8C-2649-4238-BF72-F32D43BFB00B}" type="datetime1">
              <a:rPr lang="en-US" smtClean="0"/>
              <a:t>1/16/2024</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4" y="242500"/>
            <a:ext cx="620543" cy="743080"/>
          </a:xfrm>
          <a:prstGeom prst="rect">
            <a:avLst/>
          </a:prstGeom>
        </p:spPr>
      </p:pic>
      <p:sp>
        <p:nvSpPr>
          <p:cNvPr id="9" name="Footer Placeholder 4"/>
          <p:cNvSpPr>
            <a:spLocks noGrp="1"/>
          </p:cNvSpPr>
          <p:nvPr>
            <p:ph type="ftr" sz="quarter" idx="11"/>
          </p:nvPr>
        </p:nvSpPr>
        <p:spPr>
          <a:xfrm>
            <a:off x="304800" y="638493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94467" y="6409777"/>
            <a:ext cx="325730" cy="230832"/>
          </a:xfrm>
          <a:prstGeom prst="rect">
            <a:avLst/>
          </a:prstGeom>
          <a:noFill/>
        </p:spPr>
        <p:txBody>
          <a:bodyPr wrap="none"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45743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194D67-2B87-4D7D-815E-29027163D97F}" type="datetime1">
              <a:rPr lang="en-US" smtClean="0"/>
              <a:t>1/16/2024</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www.fda.gov</a:t>
            </a:r>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871F5F-C8AF-484B-B19A-A0CBCE8C7764}" type="slidenum">
              <a:rPr lang="en-US" smtClean="0"/>
              <a:pPr/>
              <a:t>‹#›</a:t>
            </a:fld>
            <a:endParaRPr lang="en-US" dirty="0"/>
          </a:p>
        </p:txBody>
      </p:sp>
    </p:spTree>
    <p:extLst>
      <p:ext uri="{BB962C8B-B14F-4D97-AF65-F5344CB8AC3E}">
        <p14:creationId xmlns:p14="http://schemas.microsoft.com/office/powerpoint/2010/main" val="209492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sldNum="0" hdr="0" dt="0"/>
  <p:txStyles>
    <p:titleStyle>
      <a:lvl1pPr algn="ctr" defTabSz="342884" rtl="0" eaLnBrk="1" latinLnBrk="0" hangingPunct="1">
        <a:spcBef>
          <a:spcPct val="0"/>
        </a:spcBef>
        <a:buNone/>
        <a:defRPr sz="3300" kern="1200">
          <a:solidFill>
            <a:srgbClr val="007DBA"/>
          </a:solidFill>
          <a:latin typeface="+mj-lt"/>
          <a:ea typeface="+mj-ea"/>
          <a:cs typeface="+mj-cs"/>
        </a:defRPr>
      </a:lvl1pPr>
    </p:titleStyle>
    <p:bodyStyle>
      <a:lvl1pPr marL="257162" indent="-257162" algn="l" defTabSz="342884" rtl="0" eaLnBrk="1" latinLnBrk="0" hangingPunct="1">
        <a:spcBef>
          <a:spcPct val="20000"/>
        </a:spcBef>
        <a:buFont typeface="Arial"/>
        <a:buChar char="•"/>
        <a:defRPr sz="2400" kern="1200">
          <a:solidFill>
            <a:srgbClr val="007DBA"/>
          </a:solidFill>
          <a:latin typeface="+mn-lt"/>
          <a:ea typeface="+mn-ea"/>
          <a:cs typeface="+mn-cs"/>
        </a:defRPr>
      </a:lvl1pPr>
      <a:lvl2pPr marL="557185" indent="-214303" algn="l" defTabSz="342884" rtl="0" eaLnBrk="1" latinLnBrk="0" hangingPunct="1">
        <a:spcBef>
          <a:spcPct val="20000"/>
        </a:spcBef>
        <a:buFont typeface="Arial"/>
        <a:buChar char="–"/>
        <a:defRPr sz="2100" kern="1200">
          <a:solidFill>
            <a:srgbClr val="007DBA"/>
          </a:solidFill>
          <a:latin typeface="+mn-lt"/>
          <a:ea typeface="+mn-ea"/>
          <a:cs typeface="+mn-cs"/>
        </a:defRPr>
      </a:lvl2pPr>
      <a:lvl3pPr marL="857207" indent="-171442" algn="l" defTabSz="342884" rtl="0" eaLnBrk="1" latinLnBrk="0" hangingPunct="1">
        <a:spcBef>
          <a:spcPct val="20000"/>
        </a:spcBef>
        <a:buFont typeface="Arial"/>
        <a:buChar char="•"/>
        <a:defRPr sz="1800" kern="1200">
          <a:solidFill>
            <a:srgbClr val="007DBA"/>
          </a:solidFill>
          <a:latin typeface="+mn-lt"/>
          <a:ea typeface="+mn-ea"/>
          <a:cs typeface="+mn-cs"/>
        </a:defRPr>
      </a:lvl3pPr>
      <a:lvl4pPr marL="1200090" indent="-171442" algn="l" defTabSz="342884" rtl="0" eaLnBrk="1" latinLnBrk="0" hangingPunct="1">
        <a:spcBef>
          <a:spcPct val="20000"/>
        </a:spcBef>
        <a:buFont typeface="Arial"/>
        <a:buChar char="–"/>
        <a:defRPr sz="1500" kern="1200">
          <a:solidFill>
            <a:srgbClr val="007DBA"/>
          </a:solidFill>
          <a:latin typeface="+mn-lt"/>
          <a:ea typeface="+mn-ea"/>
          <a:cs typeface="+mn-cs"/>
        </a:defRPr>
      </a:lvl4pPr>
      <a:lvl5pPr marL="1542974" indent="-171442" algn="l" defTabSz="342884" rtl="0" eaLnBrk="1" latinLnBrk="0" hangingPunct="1">
        <a:spcBef>
          <a:spcPct val="20000"/>
        </a:spcBef>
        <a:buFont typeface="Arial"/>
        <a:buChar char="»"/>
        <a:defRPr sz="1500" kern="1200">
          <a:solidFill>
            <a:srgbClr val="007DBA"/>
          </a:solidFill>
          <a:latin typeface="+mn-lt"/>
          <a:ea typeface="+mn-ea"/>
          <a:cs typeface="+mn-cs"/>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80EB7-7E8C-42BA-B1C2-3AB81A9EE00D}" type="datetimeFigureOut">
              <a:rPr lang="en-US" smtClean="0"/>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EF849-CB9C-4D9B-8690-FC081CE9A305}" type="slidenum">
              <a:rPr lang="en-US" smtClean="0"/>
              <a:t>‹#›</a:t>
            </a:fld>
            <a:endParaRPr lang="en-US"/>
          </a:p>
        </p:txBody>
      </p:sp>
    </p:spTree>
    <p:extLst>
      <p:ext uri="{BB962C8B-B14F-4D97-AF65-F5344CB8AC3E}">
        <p14:creationId xmlns:p14="http://schemas.microsoft.com/office/powerpoint/2010/main" val="8630508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For internal use only</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www.fda.gov</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pPr/>
              <a:t>‹#›</a:t>
            </a:fld>
            <a:endParaRPr lang="en-US" dirty="0"/>
          </a:p>
        </p:txBody>
      </p:sp>
    </p:spTree>
    <p:extLst>
      <p:ext uri="{BB962C8B-B14F-4D97-AF65-F5344CB8AC3E}">
        <p14:creationId xmlns:p14="http://schemas.microsoft.com/office/powerpoint/2010/main" val="25484972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fade/>
  </p:transition>
  <p:hf sldNum="0" hdr="0"/>
  <p:txStyles>
    <p:titleStyle>
      <a:lvl1pPr algn="ctr" defTabSz="457200" rtl="0" eaLnBrk="1" latinLnBrk="0" hangingPunct="1">
        <a:spcBef>
          <a:spcPct val="0"/>
        </a:spcBef>
        <a:buNone/>
        <a:defRPr sz="4400" kern="1200">
          <a:solidFill>
            <a:srgbClr val="007DB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7DB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7DBA"/>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7DBA"/>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7DBA"/>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7DB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027F097-E76A-48C9-A266-4DF187A15D3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F255420-FCD8-4A22-98EC-DCA5053F27F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325A17-A84D-4993-A8CE-E20381F9248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smtClean="0">
                <a:solidFill>
                  <a:schemeClr val="tx1">
                    <a:tint val="75000"/>
                  </a:schemeClr>
                </a:solidFill>
                <a:cs typeface="+mn-cs"/>
              </a:defRPr>
            </a:lvl1pPr>
          </a:lstStyle>
          <a:p>
            <a:pPr>
              <a:defRPr/>
            </a:pPr>
            <a:fld id="{65F6966E-880B-4347-B4A9-268F80438392}" type="datetime1">
              <a:rPr lang="en-US"/>
              <a:pPr>
                <a:defRPr/>
              </a:pPr>
              <a:t>1/16/2024</a:t>
            </a:fld>
            <a:endParaRPr lang="en-US"/>
          </a:p>
        </p:txBody>
      </p:sp>
      <p:sp>
        <p:nvSpPr>
          <p:cNvPr id="5" name="Footer Placeholder 4">
            <a:extLst>
              <a:ext uri="{FF2B5EF4-FFF2-40B4-BE49-F238E27FC236}">
                <a16:creationId xmlns:a16="http://schemas.microsoft.com/office/drawing/2014/main" id="{AB62F38D-5F47-4F61-A37F-87C0A1CC133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r>
              <a:rPr lang="en-US"/>
              <a:t>www.fda.gov</a:t>
            </a:r>
          </a:p>
        </p:txBody>
      </p:sp>
      <p:sp>
        <p:nvSpPr>
          <p:cNvPr id="6" name="Slide Number Placeholder 5">
            <a:extLst>
              <a:ext uri="{FF2B5EF4-FFF2-40B4-BE49-F238E27FC236}">
                <a16:creationId xmlns:a16="http://schemas.microsoft.com/office/drawing/2014/main" id="{5BB4234C-C7DE-405D-AB95-D649044AC1A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cs typeface="+mn-cs"/>
              </a:defRPr>
            </a:lvl1pPr>
          </a:lstStyle>
          <a:p>
            <a:pPr>
              <a:defRPr/>
            </a:pPr>
            <a:fld id="{80FDB778-6268-4DA7-8BC8-37474133C332}" type="slidenum">
              <a:rPr lang="en-US"/>
              <a:pPr>
                <a:defRPr/>
              </a:pPr>
              <a:t>‹#›</a:t>
            </a:fld>
            <a:endParaRPr lang="en-US"/>
          </a:p>
        </p:txBody>
      </p:sp>
    </p:spTree>
    <p:extLst>
      <p:ext uri="{BB962C8B-B14F-4D97-AF65-F5344CB8AC3E}">
        <p14:creationId xmlns:p14="http://schemas.microsoft.com/office/powerpoint/2010/main" val="23849553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dor.todorov@fda.hh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Premarkt@fda.hhs.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mailto:AnimalCellCultureFoods@fda.hhs.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3121" y="1958172"/>
            <a:ext cx="6477756" cy="879631"/>
          </a:xfrm>
        </p:spPr>
        <p:txBody>
          <a:bodyPr>
            <a:noAutofit/>
          </a:bodyPr>
          <a:lstStyle/>
          <a:p>
            <a:pPr>
              <a:spcAft>
                <a:spcPts val="900"/>
              </a:spcAft>
            </a:pPr>
            <a:r>
              <a:rPr lang="en-US" sz="4400" b="1" dirty="0"/>
              <a:t>Premarket Review of Food Ingredients in the United States</a:t>
            </a:r>
            <a:br>
              <a:rPr lang="en-US" sz="3000" b="1" dirty="0"/>
            </a:br>
            <a:endParaRPr lang="en-US" sz="3000" i="1" dirty="0"/>
          </a:p>
        </p:txBody>
      </p:sp>
      <p:sp>
        <p:nvSpPr>
          <p:cNvPr id="5" name="Subtitle 4"/>
          <p:cNvSpPr>
            <a:spLocks noGrp="1"/>
          </p:cNvSpPr>
          <p:nvPr>
            <p:ph type="subTitle" idx="1"/>
          </p:nvPr>
        </p:nvSpPr>
        <p:spPr>
          <a:xfrm>
            <a:off x="1756604" y="3424999"/>
            <a:ext cx="5672667" cy="2313517"/>
          </a:xfrm>
        </p:spPr>
        <p:txBody>
          <a:bodyPr>
            <a:noAutofit/>
          </a:bodyPr>
          <a:lstStyle/>
          <a:p>
            <a:pPr>
              <a:spcBef>
                <a:spcPts val="0"/>
              </a:spcBef>
              <a:spcAft>
                <a:spcPts val="900"/>
              </a:spcAft>
            </a:pPr>
            <a:r>
              <a:rPr lang="en-US" sz="2000" b="1" dirty="0">
                <a:solidFill>
                  <a:schemeClr val="tx1"/>
                </a:solidFill>
              </a:rPr>
              <a:t>Todor I Todorov</a:t>
            </a:r>
            <a:endParaRPr lang="en-US" sz="2000" dirty="0">
              <a:solidFill>
                <a:schemeClr val="tx1"/>
              </a:solidFill>
            </a:endParaRPr>
          </a:p>
          <a:p>
            <a:r>
              <a:rPr lang="en-US" sz="2000" dirty="0">
                <a:solidFill>
                  <a:schemeClr val="tx1"/>
                </a:solidFill>
              </a:rPr>
              <a:t>FDA, Center for Food Safety and Applied Nutrition</a:t>
            </a:r>
          </a:p>
          <a:p>
            <a:r>
              <a:rPr lang="en-US" sz="2000" dirty="0">
                <a:solidFill>
                  <a:schemeClr val="tx1"/>
                </a:solidFill>
              </a:rPr>
              <a:t>Office of Food Additive Safety</a:t>
            </a:r>
          </a:p>
          <a:p>
            <a:r>
              <a:rPr lang="en-US" sz="2000" dirty="0">
                <a:solidFill>
                  <a:schemeClr val="tx1"/>
                </a:solidFill>
              </a:rPr>
              <a:t>Division of Food Ingredients</a:t>
            </a:r>
          </a:p>
          <a:p>
            <a:pPr>
              <a:spcAft>
                <a:spcPts val="900"/>
              </a:spcAft>
            </a:pPr>
            <a:r>
              <a:rPr lang="en-US" sz="2000" dirty="0">
                <a:solidFill>
                  <a:srgbClr val="007DBA"/>
                </a:solidFill>
                <a:hlinkClick r:id="rId3">
                  <a:extLst>
                    <a:ext uri="{A12FA001-AC4F-418D-AE19-62706E023703}">
                      <ahyp:hlinkClr xmlns:ahyp="http://schemas.microsoft.com/office/drawing/2018/hyperlinkcolor" val="tx"/>
                    </a:ext>
                  </a:extLst>
                </a:hlinkClick>
              </a:rPr>
              <a:t>todor.todorov@fda.hhs.gov</a:t>
            </a:r>
            <a:endParaRPr lang="en-US" sz="2000" dirty="0">
              <a:solidFill>
                <a:srgbClr val="007DBA"/>
              </a:solidFill>
            </a:endParaRPr>
          </a:p>
          <a:p>
            <a:r>
              <a:rPr lang="en-US" sz="2000" dirty="0">
                <a:solidFill>
                  <a:schemeClr val="tx1"/>
                </a:solidFill>
              </a:rPr>
              <a:t>January 17, 2024</a:t>
            </a:r>
          </a:p>
        </p:txBody>
      </p:sp>
      <p:sp>
        <p:nvSpPr>
          <p:cNvPr id="2" name="Footer Placeholder 1"/>
          <p:cNvSpPr>
            <a:spLocks noGrp="1"/>
          </p:cNvSpPr>
          <p:nvPr>
            <p:ph type="ftr" sz="quarter" idx="11"/>
          </p:nvPr>
        </p:nvSpPr>
        <p:spPr/>
        <p:txBody>
          <a:bodyPr/>
          <a:lstStyle/>
          <a:p>
            <a:pPr algn="l" defTabSz="342900"/>
            <a:r>
              <a:rPr lang="en-US" b="1">
                <a:solidFill>
                  <a:srgbClr val="1F497D">
                    <a:lumMod val="60000"/>
                    <a:lumOff val="40000"/>
                  </a:srgbClr>
                </a:solidFill>
                <a:latin typeface="Helvetica"/>
                <a:cs typeface="Helvetica"/>
              </a:rPr>
              <a:t>www.fda.gov</a:t>
            </a:r>
            <a:endParaRPr lang="en-US" b="1"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17445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199" y="18836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DBA"/>
                </a:solidFill>
                <a:effectLst/>
                <a:uLnTx/>
                <a:uFillTx/>
                <a:latin typeface="Calibri"/>
                <a:ea typeface="+mj-ea"/>
                <a:cs typeface="+mj-cs"/>
              </a:rPr>
              <a:t>GRAS notice evaluation</a:t>
            </a:r>
          </a:p>
        </p:txBody>
      </p:sp>
      <p:sp>
        <p:nvSpPr>
          <p:cNvPr id="10" name="Footer Placeholder 4"/>
          <p:cNvSpPr>
            <a:spLocks noGrp="1"/>
          </p:cNvSpPr>
          <p:nvPr>
            <p:ph type="ftr" sz="quarter" idx="11"/>
          </p:nvPr>
        </p:nvSpPr>
        <p:spPr>
          <a:xfrm>
            <a:off x="304800" y="6417004"/>
            <a:ext cx="2895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graphicFrame>
        <p:nvGraphicFramePr>
          <p:cNvPr id="5" name="Content Placeholder 3">
            <a:extLst>
              <a:ext uri="{FF2B5EF4-FFF2-40B4-BE49-F238E27FC236}">
                <a16:creationId xmlns:a16="http://schemas.microsoft.com/office/drawing/2014/main" id="{F79E410B-EB3B-6AD5-AC88-2DA3F74F76D1}"/>
              </a:ext>
            </a:extLst>
          </p:cNvPr>
          <p:cNvGraphicFramePr>
            <a:graphicFrameLocks noGrp="1"/>
          </p:cNvGraphicFramePr>
          <p:nvPr>
            <p:ph idx="1"/>
            <p:extLst>
              <p:ext uri="{D42A27DB-BD31-4B8C-83A1-F6EECF244321}">
                <p14:modId xmlns:p14="http://schemas.microsoft.com/office/powerpoint/2010/main" val="3737091014"/>
              </p:ext>
            </p:extLst>
          </p:nvPr>
        </p:nvGraphicFramePr>
        <p:xfrm>
          <a:off x="247650" y="1673864"/>
          <a:ext cx="8375752" cy="452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06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E98E585-CEC4-42F4-9F78-425C134D93A7}"/>
              </a:ext>
            </a:extLst>
          </p:cNvPr>
          <p:cNvGrpSpPr/>
          <p:nvPr/>
        </p:nvGrpSpPr>
        <p:grpSpPr>
          <a:xfrm>
            <a:off x="654752" y="1804405"/>
            <a:ext cx="7834496" cy="4062995"/>
            <a:chOff x="450357" y="1515887"/>
            <a:chExt cx="8242086" cy="3991756"/>
          </a:xfrm>
        </p:grpSpPr>
        <p:grpSp>
          <p:nvGrpSpPr>
            <p:cNvPr id="2" name="Group 1">
              <a:extLst>
                <a:ext uri="{FF2B5EF4-FFF2-40B4-BE49-F238E27FC236}">
                  <a16:creationId xmlns:a16="http://schemas.microsoft.com/office/drawing/2014/main" id="{3406D49A-C9CA-41C8-999D-CD93BFDF4D64}"/>
                </a:ext>
              </a:extLst>
            </p:cNvPr>
            <p:cNvGrpSpPr/>
            <p:nvPr/>
          </p:nvGrpSpPr>
          <p:grpSpPr>
            <a:xfrm>
              <a:off x="450357" y="1515887"/>
              <a:ext cx="8222756" cy="1215377"/>
              <a:chOff x="450357" y="1901505"/>
              <a:chExt cx="8222756" cy="1215377"/>
            </a:xfrm>
          </p:grpSpPr>
          <p:grpSp>
            <p:nvGrpSpPr>
              <p:cNvPr id="11" name="Group 10">
                <a:extLst>
                  <a:ext uri="{FF2B5EF4-FFF2-40B4-BE49-F238E27FC236}">
                    <a16:creationId xmlns:a16="http://schemas.microsoft.com/office/drawing/2014/main" id="{059C2F57-55CB-4247-B030-52F9B15DE7A3}"/>
                  </a:ext>
                </a:extLst>
              </p:cNvPr>
              <p:cNvGrpSpPr/>
              <p:nvPr/>
            </p:nvGrpSpPr>
            <p:grpSpPr>
              <a:xfrm>
                <a:off x="450357" y="1901505"/>
                <a:ext cx="2869108" cy="1215377"/>
                <a:chOff x="0" y="75147"/>
                <a:chExt cx="2869108" cy="1215377"/>
              </a:xfrm>
              <a:solidFill>
                <a:srgbClr val="007DBA"/>
              </a:solidFill>
            </p:grpSpPr>
            <p:sp>
              <p:nvSpPr>
                <p:cNvPr id="28" name="Arrow: Chevron 27">
                  <a:extLst>
                    <a:ext uri="{FF2B5EF4-FFF2-40B4-BE49-F238E27FC236}">
                      <a16:creationId xmlns:a16="http://schemas.microsoft.com/office/drawing/2014/main" id="{7135BB7C-4823-4E89-B17D-3D22CF95EE33}"/>
                    </a:ext>
                  </a:extLst>
                </p:cNvPr>
                <p:cNvSpPr/>
                <p:nvPr/>
              </p:nvSpPr>
              <p:spPr>
                <a:xfrm>
                  <a:off x="0" y="142881"/>
                  <a:ext cx="2869108" cy="1147643"/>
                </a:xfrm>
                <a:prstGeom prst="chevron">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Arrow: Chevron 4">
                  <a:extLst>
                    <a:ext uri="{FF2B5EF4-FFF2-40B4-BE49-F238E27FC236}">
                      <a16:creationId xmlns:a16="http://schemas.microsoft.com/office/drawing/2014/main" id="{758D09A5-DE8F-43A4-A4FE-46A82C92B425}"/>
                    </a:ext>
                  </a:extLst>
                </p:cNvPr>
                <p:cNvSpPr txBox="1"/>
                <p:nvPr/>
              </p:nvSpPr>
              <p:spPr>
                <a:xfrm>
                  <a:off x="630267" y="75147"/>
                  <a:ext cx="1721465" cy="114764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955" tIns="10478" rIns="0" bIns="10478" numCol="1" spcCol="1270" anchor="ctr" anchorCtr="0">
                  <a:noAutofit/>
                </a:bodyPr>
                <a:lstStyle/>
                <a:p>
                  <a:pPr algn="ctr" defTabSz="733389">
                    <a:lnSpc>
                      <a:spcPct val="90000"/>
                    </a:lnSpc>
                    <a:spcBef>
                      <a:spcPct val="0"/>
                    </a:spcBef>
                    <a:spcAft>
                      <a:spcPct val="35000"/>
                    </a:spcAft>
                  </a:pPr>
                  <a:r>
                    <a:rPr lang="en-US" sz="2400" b="1" dirty="0">
                      <a:solidFill>
                        <a:schemeClr val="bg1"/>
                      </a:solidFill>
                    </a:rPr>
                    <a:t>No questions</a:t>
                  </a:r>
                </a:p>
              </p:txBody>
            </p:sp>
          </p:grpSp>
          <p:grpSp>
            <p:nvGrpSpPr>
              <p:cNvPr id="12" name="Group 11">
                <a:extLst>
                  <a:ext uri="{FF2B5EF4-FFF2-40B4-BE49-F238E27FC236}">
                    <a16:creationId xmlns:a16="http://schemas.microsoft.com/office/drawing/2014/main" id="{113F6F0D-E5C1-4F71-A9B6-56399753CFE8}"/>
                  </a:ext>
                </a:extLst>
              </p:cNvPr>
              <p:cNvGrpSpPr/>
              <p:nvPr/>
            </p:nvGrpSpPr>
            <p:grpSpPr>
              <a:xfrm>
                <a:off x="2951086" y="1993652"/>
                <a:ext cx="5722027" cy="1123220"/>
                <a:chOff x="2500729" y="167294"/>
                <a:chExt cx="5722027" cy="1123220"/>
              </a:xfrm>
            </p:grpSpPr>
            <p:sp>
              <p:nvSpPr>
                <p:cNvPr id="26" name="Arrow: Chevron 25">
                  <a:extLst>
                    <a:ext uri="{FF2B5EF4-FFF2-40B4-BE49-F238E27FC236}">
                      <a16:creationId xmlns:a16="http://schemas.microsoft.com/office/drawing/2014/main" id="{043546F6-858E-4BFA-8C0E-8AACB9C7882D}"/>
                    </a:ext>
                  </a:extLst>
                </p:cNvPr>
                <p:cNvSpPr/>
                <p:nvPr/>
              </p:nvSpPr>
              <p:spPr>
                <a:xfrm>
                  <a:off x="2500729" y="167294"/>
                  <a:ext cx="5722027" cy="1098816"/>
                </a:xfrm>
                <a:prstGeom prst="chevron">
                  <a:avLst/>
                </a:prstGeom>
                <a:solidFill>
                  <a:schemeClr val="accent3">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Arrow: Chevron 6">
                  <a:extLst>
                    <a:ext uri="{FF2B5EF4-FFF2-40B4-BE49-F238E27FC236}">
                      <a16:creationId xmlns:a16="http://schemas.microsoft.com/office/drawing/2014/main" id="{D7783623-5550-408E-A00A-8795D4E23769}"/>
                    </a:ext>
                  </a:extLst>
                </p:cNvPr>
                <p:cNvSpPr txBox="1"/>
                <p:nvPr/>
              </p:nvSpPr>
              <p:spPr>
                <a:xfrm>
                  <a:off x="3291811" y="191698"/>
                  <a:ext cx="4623211" cy="1098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8573" rIns="0" bIns="8573" numCol="1" spcCol="1270" anchor="ctr" anchorCtr="0">
                  <a:noAutofit/>
                </a:bodyPr>
                <a:lstStyle/>
                <a:p>
                  <a:pPr defTabSz="600045">
                    <a:lnSpc>
                      <a:spcPct val="90000"/>
                    </a:lnSpc>
                    <a:spcBef>
                      <a:spcPct val="0"/>
                    </a:spcBef>
                    <a:spcAft>
                      <a:spcPct val="35000"/>
                    </a:spcAft>
                  </a:pPr>
                  <a:r>
                    <a:rPr lang="en-US" sz="2400" dirty="0"/>
                    <a:t>FDA does not question the basis for the notifier's GRAS conclusion</a:t>
                  </a:r>
                </a:p>
              </p:txBody>
            </p:sp>
          </p:grpSp>
        </p:grpSp>
        <p:grpSp>
          <p:nvGrpSpPr>
            <p:cNvPr id="3" name="Group 2">
              <a:extLst>
                <a:ext uri="{FF2B5EF4-FFF2-40B4-BE49-F238E27FC236}">
                  <a16:creationId xmlns:a16="http://schemas.microsoft.com/office/drawing/2014/main" id="{925B6ADC-2FDD-48D5-BFD4-EC892CC6CBEA}"/>
                </a:ext>
              </a:extLst>
            </p:cNvPr>
            <p:cNvGrpSpPr/>
            <p:nvPr/>
          </p:nvGrpSpPr>
          <p:grpSpPr>
            <a:xfrm>
              <a:off x="460622" y="2968322"/>
              <a:ext cx="8231821" cy="1170221"/>
              <a:chOff x="450357" y="3324181"/>
              <a:chExt cx="8231821" cy="1170221"/>
            </a:xfrm>
          </p:grpSpPr>
          <p:grpSp>
            <p:nvGrpSpPr>
              <p:cNvPr id="13" name="Group 12">
                <a:extLst>
                  <a:ext uri="{FF2B5EF4-FFF2-40B4-BE49-F238E27FC236}">
                    <a16:creationId xmlns:a16="http://schemas.microsoft.com/office/drawing/2014/main" id="{225F9BBF-21CD-45A1-B936-E56778F61CAF}"/>
                  </a:ext>
                </a:extLst>
              </p:cNvPr>
              <p:cNvGrpSpPr/>
              <p:nvPr/>
            </p:nvGrpSpPr>
            <p:grpSpPr>
              <a:xfrm>
                <a:off x="450357" y="3324181"/>
                <a:ext cx="2869108" cy="1170221"/>
                <a:chOff x="0" y="1565557"/>
                <a:chExt cx="2869108" cy="1170221"/>
              </a:xfrm>
              <a:solidFill>
                <a:srgbClr val="007DBA"/>
              </a:solidFill>
            </p:grpSpPr>
            <p:sp>
              <p:nvSpPr>
                <p:cNvPr id="24" name="Arrow: Chevron 23">
                  <a:extLst>
                    <a:ext uri="{FF2B5EF4-FFF2-40B4-BE49-F238E27FC236}">
                      <a16:creationId xmlns:a16="http://schemas.microsoft.com/office/drawing/2014/main" id="{C6682FB9-25DF-4394-B340-D3612D5793CF}"/>
                    </a:ext>
                  </a:extLst>
                </p:cNvPr>
                <p:cNvSpPr/>
                <p:nvPr/>
              </p:nvSpPr>
              <p:spPr>
                <a:xfrm>
                  <a:off x="0" y="1565557"/>
                  <a:ext cx="2869108" cy="1147643"/>
                </a:xfrm>
                <a:prstGeom prst="chevron">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Arrow: Chevron 8">
                  <a:extLst>
                    <a:ext uri="{FF2B5EF4-FFF2-40B4-BE49-F238E27FC236}">
                      <a16:creationId xmlns:a16="http://schemas.microsoft.com/office/drawing/2014/main" id="{E7697FFF-2B0F-4E66-AD49-E6190D1EACAE}"/>
                    </a:ext>
                  </a:extLst>
                </p:cNvPr>
                <p:cNvSpPr txBox="1"/>
                <p:nvPr/>
              </p:nvSpPr>
              <p:spPr>
                <a:xfrm>
                  <a:off x="573822" y="1588135"/>
                  <a:ext cx="1721465" cy="114764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955" tIns="10478" rIns="0" bIns="10478" numCol="1" spcCol="1270" anchor="ctr" anchorCtr="0">
                  <a:noAutofit/>
                </a:bodyPr>
                <a:lstStyle/>
                <a:p>
                  <a:pPr algn="ctr" defTabSz="733389">
                    <a:lnSpc>
                      <a:spcPct val="90000"/>
                    </a:lnSpc>
                    <a:spcBef>
                      <a:spcPct val="0"/>
                    </a:spcBef>
                    <a:spcAft>
                      <a:spcPct val="35000"/>
                    </a:spcAft>
                  </a:pPr>
                  <a:r>
                    <a:rPr lang="en-US" sz="2400" b="1" dirty="0">
                      <a:solidFill>
                        <a:schemeClr val="bg1"/>
                      </a:solidFill>
                    </a:rPr>
                    <a:t>Insufficient basis</a:t>
                  </a:r>
                </a:p>
              </p:txBody>
            </p:sp>
          </p:grpSp>
          <p:grpSp>
            <p:nvGrpSpPr>
              <p:cNvPr id="15" name="Group 14">
                <a:extLst>
                  <a:ext uri="{FF2B5EF4-FFF2-40B4-BE49-F238E27FC236}">
                    <a16:creationId xmlns:a16="http://schemas.microsoft.com/office/drawing/2014/main" id="{ED5B4AF7-38AD-4B73-A7A8-EA5043274F16}"/>
                  </a:ext>
                </a:extLst>
              </p:cNvPr>
              <p:cNvGrpSpPr/>
              <p:nvPr/>
            </p:nvGrpSpPr>
            <p:grpSpPr>
              <a:xfrm>
                <a:off x="2960151" y="3348585"/>
                <a:ext cx="5722027" cy="1123220"/>
                <a:chOff x="2509794" y="1589961"/>
                <a:chExt cx="5722027" cy="1123220"/>
              </a:xfrm>
            </p:grpSpPr>
            <p:sp>
              <p:nvSpPr>
                <p:cNvPr id="22" name="Arrow: Chevron 21">
                  <a:extLst>
                    <a:ext uri="{FF2B5EF4-FFF2-40B4-BE49-F238E27FC236}">
                      <a16:creationId xmlns:a16="http://schemas.microsoft.com/office/drawing/2014/main" id="{56A28F60-1D40-427E-80A7-96FFE3F82E70}"/>
                    </a:ext>
                  </a:extLst>
                </p:cNvPr>
                <p:cNvSpPr/>
                <p:nvPr/>
              </p:nvSpPr>
              <p:spPr>
                <a:xfrm>
                  <a:off x="2509794" y="1589961"/>
                  <a:ext cx="5722027" cy="1098816"/>
                </a:xfrm>
                <a:prstGeom prst="chevron">
                  <a:avLst/>
                </a:prstGeom>
                <a:solidFill>
                  <a:schemeClr val="accent3">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Arrow: Chevron 10">
                  <a:extLst>
                    <a:ext uri="{FF2B5EF4-FFF2-40B4-BE49-F238E27FC236}">
                      <a16:creationId xmlns:a16="http://schemas.microsoft.com/office/drawing/2014/main" id="{1A32A18E-1CBE-4CBD-A0ED-BC22D7283E05}"/>
                    </a:ext>
                  </a:extLst>
                </p:cNvPr>
                <p:cNvSpPr txBox="1"/>
                <p:nvPr/>
              </p:nvSpPr>
              <p:spPr>
                <a:xfrm>
                  <a:off x="3294049" y="1614365"/>
                  <a:ext cx="4623211" cy="1098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8573" rIns="0" bIns="8573" numCol="1" spcCol="1270" anchor="ctr" anchorCtr="0">
                  <a:noAutofit/>
                </a:bodyPr>
                <a:lstStyle/>
                <a:p>
                  <a:pPr defTabSz="600045">
                    <a:lnSpc>
                      <a:spcPct val="90000"/>
                    </a:lnSpc>
                    <a:spcBef>
                      <a:spcPct val="0"/>
                    </a:spcBef>
                    <a:spcAft>
                      <a:spcPct val="35000"/>
                    </a:spcAft>
                  </a:pPr>
                  <a:r>
                    <a:rPr lang="en-US" sz="2400" dirty="0"/>
                    <a:t>FDA concludes that the notice does not provide a sufficient basis for a GRAS conclusion</a:t>
                  </a:r>
                </a:p>
              </p:txBody>
            </p:sp>
          </p:grpSp>
        </p:grpSp>
        <p:grpSp>
          <p:nvGrpSpPr>
            <p:cNvPr id="4" name="Group 3">
              <a:extLst>
                <a:ext uri="{FF2B5EF4-FFF2-40B4-BE49-F238E27FC236}">
                  <a16:creationId xmlns:a16="http://schemas.microsoft.com/office/drawing/2014/main" id="{6D4E52EB-DF0A-4C46-9C77-6633915E94B8}"/>
                </a:ext>
              </a:extLst>
            </p:cNvPr>
            <p:cNvGrpSpPr/>
            <p:nvPr/>
          </p:nvGrpSpPr>
          <p:grpSpPr>
            <a:xfrm>
              <a:off x="460622" y="4348711"/>
              <a:ext cx="8229599" cy="1158932"/>
              <a:chOff x="450357" y="4585843"/>
              <a:chExt cx="8229599" cy="1158932"/>
            </a:xfrm>
          </p:grpSpPr>
          <p:grpSp>
            <p:nvGrpSpPr>
              <p:cNvPr id="16" name="Group 15">
                <a:extLst>
                  <a:ext uri="{FF2B5EF4-FFF2-40B4-BE49-F238E27FC236}">
                    <a16:creationId xmlns:a16="http://schemas.microsoft.com/office/drawing/2014/main" id="{C62CD787-C523-40B1-82FE-AFD480EC81F2}"/>
                  </a:ext>
                </a:extLst>
              </p:cNvPr>
              <p:cNvGrpSpPr/>
              <p:nvPr/>
            </p:nvGrpSpPr>
            <p:grpSpPr>
              <a:xfrm>
                <a:off x="450357" y="4585843"/>
                <a:ext cx="2869108" cy="1158932"/>
                <a:chOff x="0" y="2759485"/>
                <a:chExt cx="2869108" cy="1158932"/>
              </a:xfrm>
              <a:solidFill>
                <a:srgbClr val="007DBA"/>
              </a:solidFill>
            </p:grpSpPr>
            <p:sp>
              <p:nvSpPr>
                <p:cNvPr id="20" name="Arrow: Chevron 19">
                  <a:extLst>
                    <a:ext uri="{FF2B5EF4-FFF2-40B4-BE49-F238E27FC236}">
                      <a16:creationId xmlns:a16="http://schemas.microsoft.com/office/drawing/2014/main" id="{B0B08A00-900E-4623-92F7-511B968243D9}"/>
                    </a:ext>
                  </a:extLst>
                </p:cNvPr>
                <p:cNvSpPr/>
                <p:nvPr/>
              </p:nvSpPr>
              <p:spPr>
                <a:xfrm>
                  <a:off x="0" y="2759485"/>
                  <a:ext cx="2869108" cy="1147643"/>
                </a:xfrm>
                <a:prstGeom prst="chevron">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Arrow: Chevron 12">
                  <a:extLst>
                    <a:ext uri="{FF2B5EF4-FFF2-40B4-BE49-F238E27FC236}">
                      <a16:creationId xmlns:a16="http://schemas.microsoft.com/office/drawing/2014/main" id="{6BCFE20B-31D0-42AD-B33F-F9A0624D2A4B}"/>
                    </a:ext>
                  </a:extLst>
                </p:cNvPr>
                <p:cNvSpPr txBox="1"/>
                <p:nvPr/>
              </p:nvSpPr>
              <p:spPr>
                <a:xfrm>
                  <a:off x="585111" y="2770774"/>
                  <a:ext cx="1721465" cy="114764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955" tIns="10478" rIns="0" bIns="10478" numCol="1" spcCol="1270" anchor="ctr" anchorCtr="0">
                  <a:noAutofit/>
                </a:bodyPr>
                <a:lstStyle/>
                <a:p>
                  <a:pPr algn="ctr" defTabSz="733389">
                    <a:lnSpc>
                      <a:spcPct val="90000"/>
                    </a:lnSpc>
                    <a:spcBef>
                      <a:spcPct val="0"/>
                    </a:spcBef>
                    <a:spcAft>
                      <a:spcPct val="35000"/>
                    </a:spcAft>
                  </a:pPr>
                  <a:r>
                    <a:rPr lang="en-US" sz="2400" b="1" dirty="0">
                      <a:solidFill>
                        <a:schemeClr val="bg1"/>
                      </a:solidFill>
                    </a:rPr>
                    <a:t>Cease to evaluate</a:t>
                  </a:r>
                </a:p>
              </p:txBody>
            </p:sp>
          </p:grpSp>
          <p:grpSp>
            <p:nvGrpSpPr>
              <p:cNvPr id="17" name="Group 16">
                <a:extLst>
                  <a:ext uri="{FF2B5EF4-FFF2-40B4-BE49-F238E27FC236}">
                    <a16:creationId xmlns:a16="http://schemas.microsoft.com/office/drawing/2014/main" id="{62BAE379-E8FC-4590-BAB3-501A1207F2A9}"/>
                  </a:ext>
                </a:extLst>
              </p:cNvPr>
              <p:cNvGrpSpPr/>
              <p:nvPr/>
            </p:nvGrpSpPr>
            <p:grpSpPr>
              <a:xfrm>
                <a:off x="2955691" y="4610260"/>
                <a:ext cx="5724265" cy="1098816"/>
                <a:chOff x="2505334" y="2783902"/>
                <a:chExt cx="5724265" cy="1098816"/>
              </a:xfrm>
            </p:grpSpPr>
            <p:sp>
              <p:nvSpPr>
                <p:cNvPr id="18" name="Arrow: Chevron 17">
                  <a:extLst>
                    <a:ext uri="{FF2B5EF4-FFF2-40B4-BE49-F238E27FC236}">
                      <a16:creationId xmlns:a16="http://schemas.microsoft.com/office/drawing/2014/main" id="{717520EC-01D5-465F-9E6B-5B3BA60A8A6F}"/>
                    </a:ext>
                  </a:extLst>
                </p:cNvPr>
                <p:cNvSpPr/>
                <p:nvPr/>
              </p:nvSpPr>
              <p:spPr>
                <a:xfrm>
                  <a:off x="2505334" y="2783902"/>
                  <a:ext cx="5724265" cy="1098816"/>
                </a:xfrm>
                <a:prstGeom prst="chevron">
                  <a:avLst/>
                </a:prstGeom>
                <a:solidFill>
                  <a:schemeClr val="accent3">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Arrow: Chevron 14">
                  <a:extLst>
                    <a:ext uri="{FF2B5EF4-FFF2-40B4-BE49-F238E27FC236}">
                      <a16:creationId xmlns:a16="http://schemas.microsoft.com/office/drawing/2014/main" id="{9092F76A-560E-43FE-BA03-8C106E87565D}"/>
                    </a:ext>
                  </a:extLst>
                </p:cNvPr>
                <p:cNvSpPr txBox="1"/>
                <p:nvPr/>
              </p:nvSpPr>
              <p:spPr>
                <a:xfrm>
                  <a:off x="3291811" y="2783902"/>
                  <a:ext cx="4625449" cy="1098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8573" rIns="0" bIns="8573" numCol="1" spcCol="1270" anchor="ctr" anchorCtr="0">
                  <a:noAutofit/>
                </a:bodyPr>
                <a:lstStyle/>
                <a:p>
                  <a:pPr defTabSz="600045">
                    <a:lnSpc>
                      <a:spcPct val="90000"/>
                    </a:lnSpc>
                    <a:spcBef>
                      <a:spcPct val="0"/>
                    </a:spcBef>
                    <a:spcAft>
                      <a:spcPct val="35000"/>
                    </a:spcAft>
                  </a:pPr>
                  <a:r>
                    <a:rPr lang="en-US" sz="2400" dirty="0"/>
                    <a:t>Notifier requests that FDA cease evaluation of the notice</a:t>
                  </a:r>
                </a:p>
              </p:txBody>
            </p:sp>
          </p:grpSp>
        </p:grpSp>
      </p:grpSp>
      <p:sp>
        <p:nvSpPr>
          <p:cNvPr id="32" name="Title 1">
            <a:extLst>
              <a:ext uri="{FF2B5EF4-FFF2-40B4-BE49-F238E27FC236}">
                <a16:creationId xmlns:a16="http://schemas.microsoft.com/office/drawing/2014/main" id="{A8A378F2-F93D-4EE3-AC19-D2615E8CC677}"/>
              </a:ext>
            </a:extLst>
          </p:cNvPr>
          <p:cNvSpPr txBox="1">
            <a:spLocks/>
          </p:cNvSpPr>
          <p:nvPr/>
        </p:nvSpPr>
        <p:spPr>
          <a:xfrm>
            <a:off x="323853" y="413915"/>
            <a:ext cx="7705403" cy="85725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r>
              <a:rPr lang="en-US" sz="3600" b="1" dirty="0">
                <a:latin typeface="+mn-lt"/>
              </a:rPr>
              <a:t>FDA response letter</a:t>
            </a:r>
          </a:p>
        </p:txBody>
      </p:sp>
      <p:sp>
        <p:nvSpPr>
          <p:cNvPr id="9" name="Footer Placeholder 4">
            <a:extLst>
              <a:ext uri="{FF2B5EF4-FFF2-40B4-BE49-F238E27FC236}">
                <a16:creationId xmlns:a16="http://schemas.microsoft.com/office/drawing/2014/main" id="{8D10C638-AE7E-7390-C63B-F18BD798A14B}"/>
              </a:ext>
            </a:extLst>
          </p:cNvPr>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51746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EA12-3AF0-4B9A-B893-B0E5579AF503}"/>
              </a:ext>
            </a:extLst>
          </p:cNvPr>
          <p:cNvSpPr>
            <a:spLocks noGrp="1"/>
          </p:cNvSpPr>
          <p:nvPr>
            <p:ph type="title"/>
          </p:nvPr>
        </p:nvSpPr>
        <p:spPr>
          <a:xfrm>
            <a:off x="214604" y="298579"/>
            <a:ext cx="8229600" cy="1143000"/>
          </a:xfrm>
        </p:spPr>
        <p:txBody>
          <a:bodyPr/>
          <a:lstStyle/>
          <a:p>
            <a:r>
              <a:rPr lang="en-US" sz="3800" b="1" dirty="0">
                <a:solidFill>
                  <a:schemeClr val="accent1"/>
                </a:solidFill>
              </a:rPr>
              <a:t>Notes about GRAS Ingredients</a:t>
            </a:r>
          </a:p>
        </p:txBody>
      </p:sp>
      <p:sp>
        <p:nvSpPr>
          <p:cNvPr id="3" name="Content Placeholder 2">
            <a:extLst>
              <a:ext uri="{FF2B5EF4-FFF2-40B4-BE49-F238E27FC236}">
                <a16:creationId xmlns:a16="http://schemas.microsoft.com/office/drawing/2014/main" id="{DAB3FE9F-109C-43B5-B493-A1DD54A410BB}"/>
              </a:ext>
            </a:extLst>
          </p:cNvPr>
          <p:cNvSpPr>
            <a:spLocks noGrp="1"/>
          </p:cNvSpPr>
          <p:nvPr>
            <p:ph idx="1"/>
          </p:nvPr>
        </p:nvSpPr>
        <p:spPr>
          <a:xfrm>
            <a:off x="457200" y="1582909"/>
            <a:ext cx="8229600" cy="3505200"/>
          </a:xfrm>
        </p:spPr>
        <p:txBody>
          <a:bodyPr>
            <a:noAutofit/>
          </a:bodyPr>
          <a:lstStyle/>
          <a:p>
            <a:pPr>
              <a:lnSpc>
                <a:spcPct val="120000"/>
              </a:lnSpc>
              <a:spcBef>
                <a:spcPts val="0"/>
              </a:spcBef>
            </a:pPr>
            <a:r>
              <a:rPr lang="en-US" sz="2400" dirty="0"/>
              <a:t>Specific to use</a:t>
            </a:r>
          </a:p>
          <a:p>
            <a:pPr lvl="1">
              <a:lnSpc>
                <a:spcPct val="120000"/>
              </a:lnSpc>
              <a:spcBef>
                <a:spcPts val="0"/>
              </a:spcBef>
            </a:pPr>
            <a:r>
              <a:rPr lang="en-US" sz="2400" dirty="0"/>
              <a:t>An ingredient on its own cannot be GRAS</a:t>
            </a:r>
          </a:p>
          <a:p>
            <a:pPr>
              <a:lnSpc>
                <a:spcPct val="120000"/>
              </a:lnSpc>
              <a:spcBef>
                <a:spcPts val="0"/>
              </a:spcBef>
            </a:pPr>
            <a:r>
              <a:rPr lang="en-US" sz="2400" dirty="0"/>
              <a:t>Notifying FDA of a GRAS conclusion is not mandatory; complying with the law is required!</a:t>
            </a:r>
          </a:p>
          <a:p>
            <a:pPr>
              <a:lnSpc>
                <a:spcPct val="120000"/>
              </a:lnSpc>
              <a:spcBef>
                <a:spcPts val="0"/>
              </a:spcBef>
            </a:pPr>
            <a:r>
              <a:rPr lang="en-US" sz="2400" dirty="0"/>
              <a:t>FDA response to a GRAS notice is NOT a regulation or approval</a:t>
            </a:r>
          </a:p>
          <a:p>
            <a:pPr>
              <a:lnSpc>
                <a:spcPct val="120000"/>
              </a:lnSpc>
              <a:spcBef>
                <a:spcPts val="0"/>
              </a:spcBef>
            </a:pPr>
            <a:r>
              <a:rPr lang="en-US" sz="2400" dirty="0"/>
              <a:t>Color additives cannot be GRAS</a:t>
            </a:r>
          </a:p>
          <a:p>
            <a:pPr>
              <a:lnSpc>
                <a:spcPct val="120000"/>
              </a:lnSpc>
              <a:spcBef>
                <a:spcPts val="0"/>
              </a:spcBef>
            </a:pPr>
            <a:r>
              <a:rPr lang="en-US" sz="2400" dirty="0"/>
              <a:t>Consult with FDA early in your development process (pre-submission meetings)</a:t>
            </a:r>
          </a:p>
          <a:p>
            <a:pPr marL="0" indent="0">
              <a:lnSpc>
                <a:spcPct val="120000"/>
              </a:lnSpc>
              <a:spcBef>
                <a:spcPts val="0"/>
              </a:spcBef>
              <a:buNone/>
            </a:pPr>
            <a:endParaRPr lang="en-US" sz="2400" dirty="0"/>
          </a:p>
          <a:p>
            <a:pPr marL="0" indent="0" algn="ctr">
              <a:lnSpc>
                <a:spcPct val="120000"/>
              </a:lnSpc>
              <a:spcBef>
                <a:spcPts val="0"/>
              </a:spcBef>
              <a:buNone/>
            </a:pPr>
            <a:r>
              <a:rPr lang="en-US" sz="2400" dirty="0"/>
              <a:t>Questions?  </a:t>
            </a:r>
            <a:r>
              <a:rPr lang="en-US" sz="2400" u="sng" dirty="0">
                <a:solidFill>
                  <a:srgbClr val="0070C0"/>
                </a:solidFill>
              </a:rPr>
              <a:t>Premarkt@fda.hhs.gov</a:t>
            </a:r>
          </a:p>
        </p:txBody>
      </p:sp>
      <p:sp>
        <p:nvSpPr>
          <p:cNvPr id="4" name="Footer Placeholder 4">
            <a:extLst>
              <a:ext uri="{FF2B5EF4-FFF2-40B4-BE49-F238E27FC236}">
                <a16:creationId xmlns:a16="http://schemas.microsoft.com/office/drawing/2014/main" id="{5CBFA2F8-F7AE-D8A7-1C7E-386727C01423}"/>
              </a:ext>
            </a:extLst>
          </p:cNvPr>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97374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438F-7FAC-486E-AF85-D70963356B7F}"/>
              </a:ext>
            </a:extLst>
          </p:cNvPr>
          <p:cNvSpPr>
            <a:spLocks noGrp="1"/>
          </p:cNvSpPr>
          <p:nvPr>
            <p:ph type="title"/>
          </p:nvPr>
        </p:nvSpPr>
        <p:spPr>
          <a:xfrm>
            <a:off x="304800" y="2281853"/>
            <a:ext cx="8519711" cy="820058"/>
          </a:xfrm>
        </p:spPr>
        <p:txBody>
          <a:bodyPr>
            <a:noAutofit/>
          </a:bodyPr>
          <a:lstStyle/>
          <a:p>
            <a:pPr algn="ctr"/>
            <a:r>
              <a:rPr lang="en-US" dirty="0">
                <a:solidFill>
                  <a:srgbClr val="0070C0"/>
                </a:solidFill>
              </a:rPr>
              <a:t>cultured Animal cells used for HUMAN food production</a:t>
            </a:r>
          </a:p>
        </p:txBody>
      </p:sp>
      <p:sp>
        <p:nvSpPr>
          <p:cNvPr id="5" name="Footer 1">
            <a:extLst>
              <a:ext uri="{FF2B5EF4-FFF2-40B4-BE49-F238E27FC236}">
                <a16:creationId xmlns:a16="http://schemas.microsoft.com/office/drawing/2014/main" id="{0E622569-C58F-415B-B5A6-97822326A9EB}"/>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87152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8756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pPr algn="l"/>
            <a:r>
              <a:rPr lang="en-US" sz="4000" b="1" dirty="0"/>
              <a:t>FDA’s Roles and Responsibilities</a:t>
            </a:r>
          </a:p>
        </p:txBody>
      </p:sp>
      <p:sp>
        <p:nvSpPr>
          <p:cNvPr id="10"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4" name="Content Placeholder 3">
            <a:extLst>
              <a:ext uri="{FF2B5EF4-FFF2-40B4-BE49-F238E27FC236}">
                <a16:creationId xmlns:a16="http://schemas.microsoft.com/office/drawing/2014/main" id="{4D3D2969-15FD-4F94-92C5-226525F70161}"/>
              </a:ext>
            </a:extLst>
          </p:cNvPr>
          <p:cNvSpPr>
            <a:spLocks noGrp="1"/>
          </p:cNvSpPr>
          <p:nvPr>
            <p:ph idx="1"/>
          </p:nvPr>
        </p:nvSpPr>
        <p:spPr>
          <a:xfrm>
            <a:off x="457200" y="1903644"/>
            <a:ext cx="8229600" cy="4954356"/>
          </a:xfrm>
        </p:spPr>
        <p:txBody>
          <a:bodyPr>
            <a:noAutofit/>
          </a:bodyPr>
          <a:lstStyle/>
          <a:p>
            <a:pPr>
              <a:lnSpc>
                <a:spcPct val="80000"/>
              </a:lnSpc>
              <a:spcBef>
                <a:spcPts val="0"/>
              </a:spcBef>
              <a:spcAft>
                <a:spcPts val="1800"/>
              </a:spcAft>
            </a:pPr>
            <a:r>
              <a:rPr lang="en-US" sz="2400" b="0" i="0" dirty="0">
                <a:solidFill>
                  <a:srgbClr val="333333"/>
                </a:solidFill>
                <a:effectLst/>
              </a:rPr>
              <a:t>FDA’s voluntary pre-market consultation process (CCC) evaluates the safety of food made from cultured animal cells before it enters the market</a:t>
            </a:r>
            <a:endParaRPr lang="en-US" sz="2400" dirty="0">
              <a:solidFill>
                <a:schemeClr val="tx1"/>
              </a:solidFill>
            </a:endParaRPr>
          </a:p>
          <a:p>
            <a:pPr>
              <a:lnSpc>
                <a:spcPct val="80000"/>
              </a:lnSpc>
              <a:spcBef>
                <a:spcPts val="0"/>
              </a:spcBef>
              <a:spcAft>
                <a:spcPts val="1800"/>
              </a:spcAft>
            </a:pPr>
            <a:r>
              <a:rPr lang="en-US" sz="2400" dirty="0"/>
              <a:t>Evaluates production process, manufacturing, components, and inputs</a:t>
            </a:r>
            <a:endParaRPr lang="en-US" sz="2400" dirty="0">
              <a:solidFill>
                <a:schemeClr val="tx1"/>
              </a:solidFill>
            </a:endParaRPr>
          </a:p>
          <a:p>
            <a:pPr>
              <a:lnSpc>
                <a:spcPct val="80000"/>
              </a:lnSpc>
              <a:spcBef>
                <a:spcPts val="0"/>
              </a:spcBef>
              <a:spcAft>
                <a:spcPts val="1800"/>
              </a:spcAft>
            </a:pPr>
            <a:r>
              <a:rPr lang="en-US" sz="2400" dirty="0">
                <a:solidFill>
                  <a:schemeClr val="tx1"/>
                </a:solidFill>
              </a:rPr>
              <a:t>Ensures conformance with applicable FDA requirements </a:t>
            </a:r>
          </a:p>
          <a:p>
            <a:pPr marL="0" indent="0">
              <a:lnSpc>
                <a:spcPct val="80000"/>
              </a:lnSpc>
              <a:spcBef>
                <a:spcPts val="0"/>
              </a:spcBef>
              <a:spcAft>
                <a:spcPts val="1800"/>
              </a:spcAft>
              <a:buNone/>
            </a:pPr>
            <a:endParaRPr lang="en-US" sz="2400" dirty="0">
              <a:solidFill>
                <a:schemeClr val="tx1"/>
              </a:solidFill>
            </a:endParaRPr>
          </a:p>
          <a:p>
            <a:pPr marL="0" indent="0" algn="ctr">
              <a:lnSpc>
                <a:spcPct val="80000"/>
              </a:lnSpc>
              <a:spcBef>
                <a:spcPts val="0"/>
              </a:spcBef>
              <a:spcAft>
                <a:spcPts val="1800"/>
              </a:spcAft>
              <a:buNone/>
            </a:pPr>
            <a:r>
              <a:rPr lang="en-US" sz="2400" dirty="0"/>
              <a:t>Questions?  </a:t>
            </a:r>
            <a:r>
              <a:rPr lang="en-US" sz="2400" u="sng" dirty="0">
                <a:solidFill>
                  <a:srgbClr val="0070C0"/>
                </a:solidFill>
              </a:rPr>
              <a:t>AnimalCellCultureFoods@fda.hhs.gov</a:t>
            </a:r>
          </a:p>
          <a:p>
            <a:pPr lvl="1">
              <a:lnSpc>
                <a:spcPct val="80000"/>
              </a:lnSpc>
              <a:spcBef>
                <a:spcPts val="0"/>
              </a:spcBef>
              <a:spcAft>
                <a:spcPts val="1800"/>
              </a:spcAft>
            </a:pPr>
            <a:endParaRPr lang="en-US" altLang="en-US" sz="2400" dirty="0">
              <a:solidFill>
                <a:schemeClr val="tx1"/>
              </a:solidFill>
            </a:endParaRPr>
          </a:p>
        </p:txBody>
      </p:sp>
    </p:spTree>
    <p:extLst>
      <p:ext uri="{BB962C8B-B14F-4D97-AF65-F5344CB8AC3E}">
        <p14:creationId xmlns:p14="http://schemas.microsoft.com/office/powerpoint/2010/main" val="143677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760207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DBA"/>
                </a:solidFill>
                <a:effectLst/>
                <a:uLnTx/>
                <a:uFillTx/>
                <a:latin typeface="Calibri"/>
                <a:ea typeface="+mj-ea"/>
                <a:cs typeface="+mj-cs"/>
              </a:rPr>
              <a:t>FDA’s Premarket Consultation on Cultured </a:t>
            </a:r>
            <a:r>
              <a:rPr lang="en-US" sz="3600" b="1" dirty="0">
                <a:latin typeface="Calibri"/>
              </a:rPr>
              <a:t>A</a:t>
            </a:r>
            <a:r>
              <a:rPr kumimoji="0" lang="en-US" sz="3600" b="1" i="0" u="none" strike="noStrike" kern="1200" cap="none" spc="0" normalizeH="0" baseline="0" noProof="0" dirty="0" err="1">
                <a:ln>
                  <a:noFill/>
                </a:ln>
                <a:solidFill>
                  <a:srgbClr val="007DBA"/>
                </a:solidFill>
                <a:effectLst/>
                <a:uLnTx/>
                <a:uFillTx/>
                <a:latin typeface="Calibri"/>
                <a:ea typeface="+mj-ea"/>
                <a:cs typeface="+mj-cs"/>
              </a:rPr>
              <a:t>nimal</a:t>
            </a:r>
            <a:r>
              <a:rPr kumimoji="0" lang="en-US" sz="3600" b="1" i="0" u="none" strike="noStrike" kern="1200" cap="none" spc="0" normalizeH="0" baseline="0" noProof="0" dirty="0">
                <a:ln>
                  <a:noFill/>
                </a:ln>
                <a:solidFill>
                  <a:srgbClr val="007DBA"/>
                </a:solidFill>
                <a:effectLst/>
                <a:uLnTx/>
                <a:uFillTx/>
                <a:latin typeface="Calibri"/>
                <a:ea typeface="+mj-ea"/>
                <a:cs typeface="+mj-cs"/>
              </a:rPr>
              <a:t> </a:t>
            </a:r>
            <a:r>
              <a:rPr lang="en-US" sz="3600" b="1" dirty="0">
                <a:latin typeface="Calibri"/>
              </a:rPr>
              <a:t>C</a:t>
            </a:r>
            <a:r>
              <a:rPr kumimoji="0" lang="en-US" sz="3600" b="1" i="0" u="none" strike="noStrike" kern="1200" cap="none" spc="0" normalizeH="0" baseline="0" noProof="0" dirty="0">
                <a:ln>
                  <a:noFill/>
                </a:ln>
                <a:solidFill>
                  <a:srgbClr val="007DBA"/>
                </a:solidFill>
                <a:effectLst/>
                <a:uLnTx/>
                <a:uFillTx/>
                <a:latin typeface="Calibri"/>
                <a:ea typeface="+mj-ea"/>
                <a:cs typeface="+mj-cs"/>
              </a:rPr>
              <a:t>ell </a:t>
            </a:r>
            <a:r>
              <a:rPr lang="en-US" sz="3600" b="1" dirty="0">
                <a:latin typeface="Calibri"/>
              </a:rPr>
              <a:t>F</a:t>
            </a:r>
            <a:r>
              <a:rPr kumimoji="0" lang="en-US" sz="3600" b="1" i="0" u="none" strike="noStrike" kern="1200" cap="none" spc="0" normalizeH="0" baseline="0" noProof="0" dirty="0" err="1">
                <a:ln>
                  <a:noFill/>
                </a:ln>
                <a:solidFill>
                  <a:srgbClr val="007DBA"/>
                </a:solidFill>
                <a:effectLst/>
                <a:uLnTx/>
                <a:uFillTx/>
                <a:latin typeface="Calibri"/>
                <a:ea typeface="+mj-ea"/>
                <a:cs typeface="+mj-cs"/>
              </a:rPr>
              <a:t>oods</a:t>
            </a:r>
            <a:endParaRPr kumimoji="0" lang="en-US" sz="3600" b="1" i="0" u="none" strike="noStrike" kern="1200" cap="none" spc="0" normalizeH="0" baseline="0" noProof="0" dirty="0">
              <a:ln>
                <a:noFill/>
              </a:ln>
              <a:solidFill>
                <a:srgbClr val="007DBA"/>
              </a:solidFill>
              <a:effectLst/>
              <a:uLnTx/>
              <a:uFillTx/>
              <a:latin typeface="Calibri"/>
              <a:ea typeface="+mj-ea"/>
              <a:cs typeface="+mj-cs"/>
            </a:endParaRPr>
          </a:p>
        </p:txBody>
      </p:sp>
      <p:sp>
        <p:nvSpPr>
          <p:cNvPr id="10" name="Footer Placeholder 4"/>
          <p:cNvSpPr>
            <a:spLocks noGrp="1"/>
          </p:cNvSpPr>
          <p:nvPr>
            <p:ph type="ftr" sz="quarter" idx="11"/>
          </p:nvPr>
        </p:nvSpPr>
        <p:spPr>
          <a:xfrm>
            <a:off x="304800" y="6384927"/>
            <a:ext cx="2895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sp>
        <p:nvSpPr>
          <p:cNvPr id="4" name="Content Placeholder 3">
            <a:extLst>
              <a:ext uri="{FF2B5EF4-FFF2-40B4-BE49-F238E27FC236}">
                <a16:creationId xmlns:a16="http://schemas.microsoft.com/office/drawing/2014/main" id="{4D3D2969-15FD-4F94-92C5-226525F70161}"/>
              </a:ext>
            </a:extLst>
          </p:cNvPr>
          <p:cNvSpPr>
            <a:spLocks noGrp="1"/>
          </p:cNvSpPr>
          <p:nvPr>
            <p:ph idx="1"/>
          </p:nvPr>
        </p:nvSpPr>
        <p:spPr>
          <a:xfrm>
            <a:off x="457201" y="1430569"/>
            <a:ext cx="8229600" cy="4954356"/>
          </a:xfrm>
        </p:spPr>
        <p:txBody>
          <a:bodyPr>
            <a:noAutofit/>
          </a:bodyPr>
          <a:lstStyle/>
          <a:p>
            <a:pPr>
              <a:lnSpc>
                <a:spcPct val="80000"/>
              </a:lnSpc>
              <a:spcBef>
                <a:spcPts val="0"/>
              </a:spcBef>
              <a:spcAft>
                <a:spcPts val="1800"/>
              </a:spcAft>
            </a:pPr>
            <a:r>
              <a:rPr lang="en-US" sz="2400" dirty="0">
                <a:solidFill>
                  <a:schemeClr val="tx1"/>
                </a:solidFill>
              </a:rPr>
              <a:t>In addition to the safety assessment components for food additives and GRAS ingredients, FDA premarket consultations also evaluate:</a:t>
            </a:r>
          </a:p>
          <a:p>
            <a:pPr lvl="1">
              <a:lnSpc>
                <a:spcPct val="80000"/>
              </a:lnSpc>
              <a:spcBef>
                <a:spcPts val="0"/>
              </a:spcBef>
              <a:spcAft>
                <a:spcPts val="1800"/>
              </a:spcAft>
            </a:pPr>
            <a:r>
              <a:rPr lang="en-US" sz="2000" dirty="0">
                <a:solidFill>
                  <a:schemeClr val="tx1"/>
                </a:solidFill>
              </a:rPr>
              <a:t>Production materials/processes and manufacturing controls</a:t>
            </a:r>
          </a:p>
          <a:p>
            <a:pPr lvl="1">
              <a:lnSpc>
                <a:spcPct val="80000"/>
              </a:lnSpc>
              <a:spcBef>
                <a:spcPts val="0"/>
              </a:spcBef>
              <a:spcAft>
                <a:spcPts val="1800"/>
              </a:spcAft>
            </a:pPr>
            <a:r>
              <a:rPr lang="en-US" sz="2000" dirty="0">
                <a:solidFill>
                  <a:schemeClr val="tx1"/>
                </a:solidFill>
              </a:rPr>
              <a:t>Cell collection, cell banking and cell proliferation</a:t>
            </a:r>
          </a:p>
          <a:p>
            <a:pPr>
              <a:lnSpc>
                <a:spcPct val="80000"/>
              </a:lnSpc>
              <a:spcBef>
                <a:spcPts val="0"/>
              </a:spcBef>
              <a:spcAft>
                <a:spcPts val="1800"/>
              </a:spcAft>
            </a:pPr>
            <a:r>
              <a:rPr lang="en-US" sz="2400" dirty="0">
                <a:solidFill>
                  <a:schemeClr val="tx1"/>
                </a:solidFill>
              </a:rPr>
              <a:t>Conduct food production facility inspections and related activities</a:t>
            </a:r>
          </a:p>
          <a:p>
            <a:pPr>
              <a:lnSpc>
                <a:spcPct val="80000"/>
              </a:lnSpc>
              <a:spcBef>
                <a:spcPts val="0"/>
              </a:spcBef>
              <a:spcAft>
                <a:spcPts val="1800"/>
              </a:spcAft>
            </a:pPr>
            <a:r>
              <a:rPr lang="en-US" sz="2400" dirty="0">
                <a:solidFill>
                  <a:schemeClr val="tx1"/>
                </a:solidFill>
              </a:rPr>
              <a:t>Oversee food products incorporating cultured fish and seafood cells</a:t>
            </a:r>
          </a:p>
          <a:p>
            <a:pPr>
              <a:lnSpc>
                <a:spcPct val="80000"/>
              </a:lnSpc>
              <a:spcBef>
                <a:spcPts val="0"/>
              </a:spcBef>
              <a:spcAft>
                <a:spcPts val="1800"/>
              </a:spcAft>
            </a:pPr>
            <a:r>
              <a:rPr lang="en-US" sz="2400" dirty="0">
                <a:solidFill>
                  <a:schemeClr val="tx1"/>
                </a:solidFill>
              </a:rPr>
              <a:t>FDA engages with FSIS on consultations involving livestock (including Siluriformes fish) and poultry cell lines, and share the results of consultations. FDA helps to coordinate the transfer of regulatory oversight to FSIS</a:t>
            </a:r>
          </a:p>
          <a:p>
            <a:pPr lvl="1">
              <a:lnSpc>
                <a:spcPct val="80000"/>
              </a:lnSpc>
              <a:spcBef>
                <a:spcPts val="0"/>
              </a:spcBef>
              <a:spcAft>
                <a:spcPts val="1800"/>
              </a:spcAft>
            </a:pPr>
            <a:endParaRPr lang="en-US" altLang="en-US" sz="2400" dirty="0">
              <a:solidFill>
                <a:schemeClr val="tx1"/>
              </a:solidFill>
            </a:endParaRPr>
          </a:p>
        </p:txBody>
      </p:sp>
    </p:spTree>
    <p:extLst>
      <p:ext uri="{BB962C8B-B14F-4D97-AF65-F5344CB8AC3E}">
        <p14:creationId xmlns:p14="http://schemas.microsoft.com/office/powerpoint/2010/main" val="323762773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5896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DBA"/>
                </a:solidFill>
                <a:effectLst/>
                <a:uLnTx/>
                <a:uFillTx/>
                <a:latin typeface="Calibri"/>
                <a:ea typeface="+mj-ea"/>
                <a:cs typeface="+mj-cs"/>
              </a:rPr>
              <a:t>Conclusion</a:t>
            </a:r>
          </a:p>
        </p:txBody>
      </p:sp>
      <p:sp>
        <p:nvSpPr>
          <p:cNvPr id="10" name="Footer Placeholder 4"/>
          <p:cNvSpPr>
            <a:spLocks noGrp="1"/>
          </p:cNvSpPr>
          <p:nvPr>
            <p:ph type="ftr" sz="quarter" idx="11"/>
          </p:nvPr>
        </p:nvSpPr>
        <p:spPr>
          <a:xfrm>
            <a:off x="304800" y="6384927"/>
            <a:ext cx="2895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sp>
        <p:nvSpPr>
          <p:cNvPr id="4" name="Content Placeholder 3">
            <a:extLst>
              <a:ext uri="{FF2B5EF4-FFF2-40B4-BE49-F238E27FC236}">
                <a16:creationId xmlns:a16="http://schemas.microsoft.com/office/drawing/2014/main" id="{4D3D2969-15FD-4F94-92C5-226525F70161}"/>
              </a:ext>
            </a:extLst>
          </p:cNvPr>
          <p:cNvSpPr>
            <a:spLocks noGrp="1"/>
          </p:cNvSpPr>
          <p:nvPr>
            <p:ph idx="1"/>
          </p:nvPr>
        </p:nvSpPr>
        <p:spPr>
          <a:xfrm>
            <a:off x="457200" y="1329495"/>
            <a:ext cx="8229600" cy="4954356"/>
          </a:xfrm>
        </p:spPr>
        <p:txBody>
          <a:bodyPr>
            <a:noAutofit/>
          </a:bodyPr>
          <a:lstStyle/>
          <a:p>
            <a:pPr>
              <a:lnSpc>
                <a:spcPct val="80000"/>
              </a:lnSpc>
              <a:spcBef>
                <a:spcPts val="0"/>
              </a:spcBef>
              <a:spcAft>
                <a:spcPts val="1800"/>
              </a:spcAft>
            </a:pPr>
            <a:r>
              <a:rPr lang="en-US" sz="2400" dirty="0">
                <a:solidFill>
                  <a:schemeClr val="tx1"/>
                </a:solidFill>
              </a:rPr>
              <a:t>Innovations in science and technology continue to generate new ways of producing food</a:t>
            </a:r>
          </a:p>
          <a:p>
            <a:pPr lvl="1">
              <a:lnSpc>
                <a:spcPct val="80000"/>
              </a:lnSpc>
              <a:spcBef>
                <a:spcPts val="0"/>
              </a:spcBef>
              <a:spcAft>
                <a:spcPts val="1800"/>
              </a:spcAft>
            </a:pPr>
            <a:r>
              <a:rPr lang="en-US" sz="2400" dirty="0">
                <a:solidFill>
                  <a:schemeClr val="tx1"/>
                </a:solidFill>
              </a:rPr>
              <a:t>E.g., precision fermentation, animal cell culture</a:t>
            </a:r>
          </a:p>
          <a:p>
            <a:pPr>
              <a:lnSpc>
                <a:spcPct val="80000"/>
              </a:lnSpc>
              <a:spcBef>
                <a:spcPts val="0"/>
              </a:spcBef>
              <a:spcAft>
                <a:spcPts val="1800"/>
              </a:spcAft>
            </a:pPr>
            <a:r>
              <a:rPr lang="en-US" sz="2400" dirty="0">
                <a:solidFill>
                  <a:schemeClr val="tx1"/>
                </a:solidFill>
              </a:rPr>
              <a:t>FDA combines long-standing authorities with policy and scientific knowledge to regulate food safety</a:t>
            </a:r>
          </a:p>
          <a:p>
            <a:pPr>
              <a:lnSpc>
                <a:spcPct val="80000"/>
              </a:lnSpc>
              <a:spcBef>
                <a:spcPts val="0"/>
              </a:spcBef>
              <a:spcAft>
                <a:spcPts val="1800"/>
              </a:spcAft>
            </a:pPr>
            <a:r>
              <a:rPr lang="en-US" sz="2400" dirty="0">
                <a:solidFill>
                  <a:schemeClr val="tx1"/>
                </a:solidFill>
              </a:rPr>
              <a:t>Established framework (e.g., FAPs, GRAS) may be applied to “innovative” ingredients added to conventional food</a:t>
            </a:r>
          </a:p>
          <a:p>
            <a:pPr lvl="1">
              <a:lnSpc>
                <a:spcPct val="80000"/>
              </a:lnSpc>
              <a:spcBef>
                <a:spcPts val="0"/>
              </a:spcBef>
              <a:spcAft>
                <a:spcPts val="1800"/>
              </a:spcAft>
            </a:pPr>
            <a:r>
              <a:rPr lang="en-US" sz="2400" dirty="0">
                <a:solidFill>
                  <a:schemeClr val="tx1"/>
                </a:solidFill>
              </a:rPr>
              <a:t>E.g., ingredients derived from microbial fermentation, novel protein sources</a:t>
            </a:r>
          </a:p>
          <a:p>
            <a:pPr>
              <a:lnSpc>
                <a:spcPct val="80000"/>
              </a:lnSpc>
              <a:spcBef>
                <a:spcPts val="0"/>
              </a:spcBef>
              <a:spcAft>
                <a:spcPts val="1800"/>
              </a:spcAft>
            </a:pPr>
            <a:r>
              <a:rPr lang="en-US" sz="2400" dirty="0">
                <a:solidFill>
                  <a:schemeClr val="tx1"/>
                </a:solidFill>
              </a:rPr>
              <a:t>New frameworks developed (e.g., CCC), as science and technology evolve, but rely on established standard of safety</a:t>
            </a:r>
          </a:p>
          <a:p>
            <a:pPr marL="457200" lvl="1" indent="0">
              <a:lnSpc>
                <a:spcPct val="80000"/>
              </a:lnSpc>
              <a:spcBef>
                <a:spcPts val="0"/>
              </a:spcBef>
              <a:spcAft>
                <a:spcPts val="1800"/>
              </a:spcAft>
              <a:buNone/>
            </a:pPr>
            <a:endParaRPr lang="en-US" altLang="en-US" sz="2400" dirty="0">
              <a:solidFill>
                <a:schemeClr val="tx1"/>
              </a:solidFill>
            </a:endParaRPr>
          </a:p>
        </p:txBody>
      </p:sp>
    </p:spTree>
    <p:extLst>
      <p:ext uri="{BB962C8B-B14F-4D97-AF65-F5344CB8AC3E}">
        <p14:creationId xmlns:p14="http://schemas.microsoft.com/office/powerpoint/2010/main" val="90576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304800" y="6384927"/>
            <a:ext cx="2895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sp>
        <p:nvSpPr>
          <p:cNvPr id="5" name="TextBox 4">
            <a:extLst>
              <a:ext uri="{FF2B5EF4-FFF2-40B4-BE49-F238E27FC236}">
                <a16:creationId xmlns:a16="http://schemas.microsoft.com/office/drawing/2014/main" id="{20C1A64C-1EA8-4A3D-1CBA-36C29699D33C}"/>
              </a:ext>
            </a:extLst>
          </p:cNvPr>
          <p:cNvSpPr txBox="1"/>
          <p:nvPr/>
        </p:nvSpPr>
        <p:spPr>
          <a:xfrm>
            <a:off x="1657442" y="352425"/>
            <a:ext cx="4333784" cy="4739755"/>
          </a:xfrm>
          <a:prstGeom prst="rect">
            <a:avLst/>
          </a:prstGeom>
          <a:noFill/>
        </p:spPr>
        <p:txBody>
          <a:bodyPr wrap="square" lIns="121917" tIns="60958" rIns="121917" bIns="60958" rtlCol="0">
            <a:spAutoFit/>
          </a:bodyPr>
          <a:lstStyle/>
          <a:p>
            <a:r>
              <a:rPr lang="en-US" sz="30000" dirty="0">
                <a:solidFill>
                  <a:schemeClr val="accent1"/>
                </a:solidFill>
              </a:rPr>
              <a:t>  </a:t>
            </a:r>
            <a:r>
              <a:rPr lang="en-US" sz="30000" i="1" dirty="0">
                <a:solidFill>
                  <a:schemeClr val="accent1"/>
                </a:solidFill>
              </a:rPr>
              <a:t>?</a:t>
            </a:r>
          </a:p>
        </p:txBody>
      </p:sp>
      <p:sp>
        <p:nvSpPr>
          <p:cNvPr id="6" name="TextBox 5">
            <a:extLst>
              <a:ext uri="{FF2B5EF4-FFF2-40B4-BE49-F238E27FC236}">
                <a16:creationId xmlns:a16="http://schemas.microsoft.com/office/drawing/2014/main" id="{C68C33FD-6F87-D117-C3A5-56AA12A2B5E6}"/>
              </a:ext>
            </a:extLst>
          </p:cNvPr>
          <p:cNvSpPr txBox="1"/>
          <p:nvPr/>
        </p:nvSpPr>
        <p:spPr>
          <a:xfrm>
            <a:off x="2998198" y="5521613"/>
            <a:ext cx="3719864" cy="1726627"/>
          </a:xfrm>
          <a:prstGeom prst="rect">
            <a:avLst/>
          </a:prstGeom>
          <a:noFill/>
        </p:spPr>
        <p:txBody>
          <a:bodyPr wrap="none" rtlCol="0">
            <a:spAutoFit/>
          </a:bodyPr>
          <a:lstStyle/>
          <a:p>
            <a:pPr>
              <a:lnSpc>
                <a:spcPct val="80000"/>
              </a:lnSpc>
              <a:spcAft>
                <a:spcPts val="1800"/>
              </a:spcAft>
            </a:pPr>
            <a:r>
              <a:rPr lang="en-US" sz="1800" dirty="0"/>
              <a:t> </a:t>
            </a:r>
            <a:r>
              <a:rPr lang="en-US" sz="1800" u="sng" dirty="0">
                <a:solidFill>
                  <a:srgbClr val="0070C0"/>
                </a:solidFill>
                <a:hlinkClick r:id="rId3"/>
              </a:rPr>
              <a:t>Premarkt@fda.hhs.gov</a:t>
            </a:r>
            <a:endParaRPr lang="en-US" sz="1800" u="sng" dirty="0">
              <a:solidFill>
                <a:srgbClr val="0070C0"/>
              </a:solidFill>
            </a:endParaRPr>
          </a:p>
          <a:p>
            <a:pPr>
              <a:lnSpc>
                <a:spcPct val="80000"/>
              </a:lnSpc>
              <a:spcAft>
                <a:spcPts val="1800"/>
              </a:spcAft>
            </a:pPr>
            <a:r>
              <a:rPr lang="en-US" sz="1800" u="sng" dirty="0">
                <a:solidFill>
                  <a:srgbClr val="0070C0"/>
                </a:solidFill>
                <a:hlinkClick r:id="rId4"/>
              </a:rPr>
              <a:t>AnimalCellCultureFoods@fda.hhs.gov</a:t>
            </a:r>
            <a:endParaRPr lang="en-US" sz="1800" u="sng" dirty="0">
              <a:solidFill>
                <a:srgbClr val="0070C0"/>
              </a:solidFill>
            </a:endParaRPr>
          </a:p>
          <a:p>
            <a:pPr>
              <a:lnSpc>
                <a:spcPct val="80000"/>
              </a:lnSpc>
              <a:spcAft>
                <a:spcPts val="1800"/>
              </a:spcAft>
            </a:pPr>
            <a:endParaRPr lang="en-US" sz="1800" u="sng" dirty="0">
              <a:solidFill>
                <a:srgbClr val="0070C0"/>
              </a:solidFill>
            </a:endParaRPr>
          </a:p>
          <a:p>
            <a:endParaRPr lang="en-US" dirty="0"/>
          </a:p>
        </p:txBody>
      </p:sp>
    </p:spTree>
    <p:extLst>
      <p:ext uri="{BB962C8B-B14F-4D97-AF65-F5344CB8AC3E}">
        <p14:creationId xmlns:p14="http://schemas.microsoft.com/office/powerpoint/2010/main" val="282156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52453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600" b="1" dirty="0">
                <a:solidFill>
                  <a:schemeClr val="accent1"/>
                </a:solidFill>
                <a:latin typeface="Calibri"/>
              </a:rPr>
              <a:t>Presentation</a:t>
            </a:r>
            <a:r>
              <a:rPr lang="en-US" sz="3600" b="1" dirty="0">
                <a:latin typeface="Calibri"/>
              </a:rPr>
              <a:t> Overview</a:t>
            </a:r>
            <a:endParaRPr kumimoji="0" lang="en-US" sz="3600" b="1" i="0" u="none" strike="noStrike" kern="1200" cap="none" spc="0" normalizeH="0" baseline="0" noProof="0" dirty="0">
              <a:ln>
                <a:noFill/>
              </a:ln>
              <a:solidFill>
                <a:srgbClr val="007DBA"/>
              </a:solidFill>
              <a:effectLst/>
              <a:uLnTx/>
              <a:uFillTx/>
              <a:latin typeface="Calibri"/>
              <a:ea typeface="+mj-ea"/>
              <a:cs typeface="+mj-cs"/>
            </a:endParaRPr>
          </a:p>
        </p:txBody>
      </p:sp>
      <p:sp>
        <p:nvSpPr>
          <p:cNvPr id="10" name="Footer Placeholder 4"/>
          <p:cNvSpPr>
            <a:spLocks noGrp="1"/>
          </p:cNvSpPr>
          <p:nvPr>
            <p:ph type="ftr" sz="quarter" idx="11"/>
          </p:nvPr>
        </p:nvSpPr>
        <p:spPr>
          <a:xfrm>
            <a:off x="304800" y="6384927"/>
            <a:ext cx="2895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graphicFrame>
        <p:nvGraphicFramePr>
          <p:cNvPr id="2" name="Content Placeholder 1">
            <a:extLst>
              <a:ext uri="{FF2B5EF4-FFF2-40B4-BE49-F238E27FC236}">
                <a16:creationId xmlns:a16="http://schemas.microsoft.com/office/drawing/2014/main" id="{5E111AD4-D7E2-3EA5-AEBD-DFB319A2DC15}"/>
              </a:ext>
            </a:extLst>
          </p:cNvPr>
          <p:cNvGraphicFramePr>
            <a:graphicFrameLocks noGrp="1"/>
          </p:cNvGraphicFramePr>
          <p:nvPr>
            <p:ph idx="1"/>
            <p:extLst>
              <p:ext uri="{D42A27DB-BD31-4B8C-83A1-F6EECF244321}">
                <p14:modId xmlns:p14="http://schemas.microsoft.com/office/powerpoint/2010/main" val="1566887135"/>
              </p:ext>
            </p:extLst>
          </p:nvPr>
        </p:nvGraphicFramePr>
        <p:xfrm>
          <a:off x="323850" y="2009775"/>
          <a:ext cx="8509000" cy="4112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9875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04DC36-AFC6-4852-871C-B6ABCB296090}"/>
              </a:ext>
            </a:extLst>
          </p:cNvPr>
          <p:cNvSpPr>
            <a:spLocks noGrp="1" noChangeArrowheads="1"/>
          </p:cNvSpPr>
          <p:nvPr>
            <p:ph type="title"/>
          </p:nvPr>
        </p:nvSpPr>
        <p:spPr>
          <a:xfrm>
            <a:off x="323850" y="690563"/>
            <a:ext cx="8509000" cy="927100"/>
          </a:xfrm>
        </p:spPr>
        <p:txBody>
          <a:bodyPr/>
          <a:lstStyle/>
          <a:p>
            <a:pPr algn="l"/>
            <a:r>
              <a:rPr lang="en-US" altLang="en-US" sz="3600" b="1" dirty="0">
                <a:solidFill>
                  <a:schemeClr val="accent1"/>
                </a:solidFill>
                <a:latin typeface="+mn-lt"/>
              </a:rPr>
              <a:t>Federal Food, Drug, and Cosmetic Act</a:t>
            </a:r>
          </a:p>
        </p:txBody>
      </p:sp>
      <p:sp>
        <p:nvSpPr>
          <p:cNvPr id="24580" name="Footer Placeholder 2">
            <a:extLst>
              <a:ext uri="{FF2B5EF4-FFF2-40B4-BE49-F238E27FC236}">
                <a16:creationId xmlns:a16="http://schemas.microsoft.com/office/drawing/2014/main" id="{8692D963-E155-4345-8AA3-E86311F1418A}"/>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defTabSz="457200">
              <a:defRPr sz="2800" b="1">
                <a:solidFill>
                  <a:srgbClr val="000000"/>
                </a:solidFill>
                <a:latin typeface="Arial" panose="020B0604020202020204" pitchFamily="34" charset="0"/>
                <a:cs typeface="Arial" panose="020B0604020202020204" pitchFamily="34" charset="0"/>
              </a:defRPr>
            </a:lvl1pPr>
            <a:lvl2pPr marL="742950" indent="-285750" algn="ctr" defTabSz="457200">
              <a:defRPr sz="2800" b="1">
                <a:solidFill>
                  <a:srgbClr val="000000"/>
                </a:solidFill>
                <a:latin typeface="Arial" panose="020B0604020202020204" pitchFamily="34" charset="0"/>
                <a:cs typeface="Arial" panose="020B0604020202020204" pitchFamily="34" charset="0"/>
              </a:defRPr>
            </a:lvl2pPr>
            <a:lvl3pPr marL="1143000" indent="-228600" algn="ctr" defTabSz="457200">
              <a:defRPr sz="2800" b="1">
                <a:solidFill>
                  <a:srgbClr val="000000"/>
                </a:solidFill>
                <a:latin typeface="Arial" panose="020B0604020202020204" pitchFamily="34" charset="0"/>
                <a:cs typeface="Arial" panose="020B0604020202020204" pitchFamily="34" charset="0"/>
              </a:defRPr>
            </a:lvl3pPr>
            <a:lvl4pPr marL="1600200" indent="-228600" algn="ctr" defTabSz="457200">
              <a:defRPr sz="2800" b="1">
                <a:solidFill>
                  <a:srgbClr val="000000"/>
                </a:solidFill>
                <a:latin typeface="Arial" panose="020B0604020202020204" pitchFamily="34" charset="0"/>
                <a:cs typeface="Arial" panose="020B0604020202020204" pitchFamily="34" charset="0"/>
              </a:defRPr>
            </a:lvl4pPr>
            <a:lvl5pPr marL="2057400" indent="-228600" algn="ctr" defTabSz="457200">
              <a:defRPr sz="2800" b="1">
                <a:solidFill>
                  <a:srgbClr val="000000"/>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558ED5"/>
                </a:solidFill>
                <a:effectLst/>
                <a:uLnTx/>
                <a:uFillTx/>
                <a:latin typeface="Helvetica" panose="020B0604020202020204" pitchFamily="34" charset="0"/>
                <a:ea typeface="+mn-ea"/>
                <a:cs typeface="Helvetica" panose="020B0604020202020204" pitchFamily="34" charset="0"/>
              </a:rPr>
              <a:t>www.fda.gov</a:t>
            </a:r>
          </a:p>
        </p:txBody>
      </p:sp>
      <p:graphicFrame>
        <p:nvGraphicFramePr>
          <p:cNvPr id="5" name="Content Placeholder 5">
            <a:extLst>
              <a:ext uri="{FF2B5EF4-FFF2-40B4-BE49-F238E27FC236}">
                <a16:creationId xmlns:a16="http://schemas.microsoft.com/office/drawing/2014/main" id="{B48E00E2-C673-1C4C-86E6-57489BE1CB5E}"/>
              </a:ext>
            </a:extLst>
          </p:cNvPr>
          <p:cNvGraphicFramePr>
            <a:graphicFrameLocks noGrp="1"/>
          </p:cNvGraphicFramePr>
          <p:nvPr>
            <p:ph idx="1"/>
            <p:extLst>
              <p:ext uri="{D42A27DB-BD31-4B8C-83A1-F6EECF244321}">
                <p14:modId xmlns:p14="http://schemas.microsoft.com/office/powerpoint/2010/main" val="1328567866"/>
              </p:ext>
            </p:extLst>
          </p:nvPr>
        </p:nvGraphicFramePr>
        <p:xfrm>
          <a:off x="2796988" y="1600200"/>
          <a:ext cx="614082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450411F2-1B0C-08CA-4E9F-928A9FBA9C0A}"/>
              </a:ext>
            </a:extLst>
          </p:cNvPr>
          <p:cNvPicPr>
            <a:picLocks noChangeAspect="1"/>
          </p:cNvPicPr>
          <p:nvPr/>
        </p:nvPicPr>
        <p:blipFill>
          <a:blip r:embed="rId8"/>
          <a:stretch>
            <a:fillRect/>
          </a:stretch>
        </p:blipFill>
        <p:spPr>
          <a:xfrm>
            <a:off x="109446" y="2208915"/>
            <a:ext cx="2609660" cy="3223698"/>
          </a:xfrm>
          <a:prstGeom prst="rect">
            <a:avLst/>
          </a:prstGeom>
        </p:spPr>
      </p:pic>
      <p:sp>
        <p:nvSpPr>
          <p:cNvPr id="8" name="TextBox 7">
            <a:extLst>
              <a:ext uri="{FF2B5EF4-FFF2-40B4-BE49-F238E27FC236}">
                <a16:creationId xmlns:a16="http://schemas.microsoft.com/office/drawing/2014/main" id="{4BE54ECF-6364-CC5F-92AE-B88AF89404A6}"/>
              </a:ext>
            </a:extLst>
          </p:cNvPr>
          <p:cNvSpPr txBox="1"/>
          <p:nvPr/>
        </p:nvSpPr>
        <p:spPr>
          <a:xfrm>
            <a:off x="6328152" y="1965325"/>
            <a:ext cx="1031872" cy="1487587"/>
          </a:xfrm>
          <a:prstGeom prst="rect">
            <a:avLst/>
          </a:prstGeom>
          <a:noFill/>
        </p:spPr>
        <p:txBody>
          <a:bodyPr wrap="square" rtlCol="0">
            <a:spAutoFit/>
          </a:bodyPr>
          <a:lstStyle/>
          <a:p>
            <a:pPr algn="ctr">
              <a:spcAft>
                <a:spcPts val="762"/>
              </a:spcAft>
            </a:pPr>
            <a:r>
              <a:rPr lang="en-US" sz="1400" dirty="0"/>
              <a:t>1997</a:t>
            </a:r>
          </a:p>
          <a:p>
            <a:pPr algn="ctr"/>
            <a:r>
              <a:rPr lang="en-US" sz="1400" dirty="0"/>
              <a:t>Pre-market notification for food contact substances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A188F6-F269-C552-3037-8D3FA309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312" y="4936822"/>
            <a:ext cx="1865376" cy="1921178"/>
          </a:xfrm>
          <a:prstGeom prst="rect">
            <a:avLst/>
          </a:prstGeom>
        </p:spPr>
      </p:pic>
      <p:sp>
        <p:nvSpPr>
          <p:cNvPr id="7" name="Title 1"/>
          <p:cNvSpPr txBox="1">
            <a:spLocks/>
          </p:cNvSpPr>
          <p:nvPr/>
        </p:nvSpPr>
        <p:spPr>
          <a:xfrm>
            <a:off x="1101012" y="21865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pPr algn="l"/>
            <a:r>
              <a:rPr lang="en-US" sz="3600" b="1" dirty="0"/>
              <a:t>FDA’s Approach to Food Innovation</a:t>
            </a:r>
          </a:p>
        </p:txBody>
      </p:sp>
      <p:sp>
        <p:nvSpPr>
          <p:cNvPr id="10"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4" name="Content Placeholder 3">
            <a:extLst>
              <a:ext uri="{FF2B5EF4-FFF2-40B4-BE49-F238E27FC236}">
                <a16:creationId xmlns:a16="http://schemas.microsoft.com/office/drawing/2014/main" id="{4D3D2969-15FD-4F94-92C5-226525F70161}"/>
              </a:ext>
            </a:extLst>
          </p:cNvPr>
          <p:cNvSpPr>
            <a:spLocks noGrp="1"/>
          </p:cNvSpPr>
          <p:nvPr>
            <p:ph idx="1"/>
          </p:nvPr>
        </p:nvSpPr>
        <p:spPr>
          <a:xfrm>
            <a:off x="457200" y="1430570"/>
            <a:ext cx="8229600" cy="4954357"/>
          </a:xfrm>
        </p:spPr>
        <p:txBody>
          <a:bodyPr>
            <a:noAutofit/>
          </a:bodyPr>
          <a:lstStyle/>
          <a:p>
            <a:pPr>
              <a:lnSpc>
                <a:spcPct val="80000"/>
              </a:lnSpc>
              <a:spcBef>
                <a:spcPts val="0"/>
              </a:spcBef>
              <a:spcAft>
                <a:spcPts val="1800"/>
              </a:spcAft>
            </a:pPr>
            <a:r>
              <a:rPr lang="en-US" sz="2400" dirty="0">
                <a:solidFill>
                  <a:schemeClr val="tx1"/>
                </a:solidFill>
              </a:rPr>
              <a:t>Innovations in science and technology continue to generate new food production technologies, novel food ingredients, </a:t>
            </a:r>
            <a:r>
              <a:rPr lang="en-US" sz="2400" dirty="0"/>
              <a:t>and novel </a:t>
            </a:r>
            <a:r>
              <a:rPr lang="en-US" sz="2400" dirty="0">
                <a:solidFill>
                  <a:schemeClr val="tx1"/>
                </a:solidFill>
              </a:rPr>
              <a:t>sources of ingredients</a:t>
            </a:r>
          </a:p>
          <a:p>
            <a:pPr marL="0" indent="0">
              <a:lnSpc>
                <a:spcPct val="80000"/>
              </a:lnSpc>
              <a:spcBef>
                <a:spcPts val="0"/>
              </a:spcBef>
              <a:spcAft>
                <a:spcPts val="1800"/>
              </a:spcAft>
              <a:buNone/>
            </a:pPr>
            <a:endParaRPr lang="en-US" sz="2400" dirty="0">
              <a:solidFill>
                <a:schemeClr val="tx1"/>
              </a:solidFill>
            </a:endParaRPr>
          </a:p>
          <a:p>
            <a:pPr>
              <a:lnSpc>
                <a:spcPct val="80000"/>
              </a:lnSpc>
              <a:spcBef>
                <a:spcPts val="0"/>
              </a:spcBef>
              <a:spcAft>
                <a:spcPts val="1800"/>
              </a:spcAft>
            </a:pPr>
            <a:r>
              <a:rPr lang="en-US" sz="2400" dirty="0">
                <a:solidFill>
                  <a:schemeClr val="tx1"/>
                </a:solidFill>
              </a:rPr>
              <a:t>FDA combines long-standing authorities with policy and scientific knowledge to ensure food safety</a:t>
            </a:r>
          </a:p>
          <a:p>
            <a:pPr>
              <a:lnSpc>
                <a:spcPct val="80000"/>
              </a:lnSpc>
              <a:spcBef>
                <a:spcPts val="0"/>
              </a:spcBef>
              <a:spcAft>
                <a:spcPts val="1800"/>
              </a:spcAft>
            </a:pPr>
            <a:endParaRPr lang="en-US" sz="2400" dirty="0">
              <a:solidFill>
                <a:schemeClr val="tx1"/>
              </a:solidFill>
            </a:endParaRPr>
          </a:p>
          <a:p>
            <a:pPr>
              <a:lnSpc>
                <a:spcPct val="80000"/>
              </a:lnSpc>
              <a:spcBef>
                <a:spcPts val="0"/>
              </a:spcBef>
              <a:spcAft>
                <a:spcPts val="1800"/>
              </a:spcAft>
            </a:pPr>
            <a:r>
              <a:rPr lang="en-US" sz="2400" dirty="0"/>
              <a:t>This approach is flexible and adaptable to a wide variety of new food production technologies and ingredients</a:t>
            </a:r>
          </a:p>
          <a:p>
            <a:pPr>
              <a:lnSpc>
                <a:spcPct val="80000"/>
              </a:lnSpc>
              <a:spcBef>
                <a:spcPts val="0"/>
              </a:spcBef>
              <a:spcAft>
                <a:spcPts val="1800"/>
              </a:spcAft>
            </a:pPr>
            <a:endParaRPr lang="en-US" sz="2400" dirty="0">
              <a:solidFill>
                <a:schemeClr val="tx1"/>
              </a:solidFill>
            </a:endParaRPr>
          </a:p>
          <a:p>
            <a:pPr marL="457200" lvl="1" indent="0">
              <a:lnSpc>
                <a:spcPct val="80000"/>
              </a:lnSpc>
              <a:spcBef>
                <a:spcPts val="0"/>
              </a:spcBef>
              <a:spcAft>
                <a:spcPts val="1800"/>
              </a:spcAft>
              <a:buNone/>
            </a:pPr>
            <a:endParaRPr lang="en-US" sz="2400" dirty="0">
              <a:solidFill>
                <a:schemeClr val="tx1"/>
              </a:solidFill>
            </a:endParaRPr>
          </a:p>
        </p:txBody>
      </p:sp>
    </p:spTree>
    <p:extLst>
      <p:ext uri="{BB962C8B-B14F-4D97-AF65-F5344CB8AC3E}">
        <p14:creationId xmlns:p14="http://schemas.microsoft.com/office/powerpoint/2010/main" val="259816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188CA6-EEFA-BF17-6D09-7CA0E710A786}"/>
              </a:ext>
            </a:extLst>
          </p:cNvPr>
          <p:cNvSpPr txBox="1"/>
          <p:nvPr/>
        </p:nvSpPr>
        <p:spPr>
          <a:xfrm>
            <a:off x="831647" y="1923626"/>
            <a:ext cx="3279887" cy="461665"/>
          </a:xfrm>
          <a:prstGeom prst="rect">
            <a:avLst/>
          </a:prstGeom>
          <a:solidFill>
            <a:schemeClr val="accent3"/>
          </a:solidFill>
          <a:ln>
            <a:noFill/>
          </a:ln>
          <a:effectLst/>
        </p:spPr>
        <p:txBody>
          <a:bodyPr wrap="square">
            <a:spAutoFit/>
          </a:bodyPr>
          <a:lstStyle/>
          <a:p>
            <a:pPr algn="ctr"/>
            <a:r>
              <a:rPr lang="en-US" sz="2400" dirty="0">
                <a:solidFill>
                  <a:schemeClr val="bg1"/>
                </a:solidFill>
              </a:rPr>
              <a:t>Direct Food Additive</a:t>
            </a:r>
          </a:p>
        </p:txBody>
      </p:sp>
      <p:sp>
        <p:nvSpPr>
          <p:cNvPr id="9" name="TextBox 8">
            <a:extLst>
              <a:ext uri="{FF2B5EF4-FFF2-40B4-BE49-F238E27FC236}">
                <a16:creationId xmlns:a16="http://schemas.microsoft.com/office/drawing/2014/main" id="{CBFBE42C-F351-9B20-7D2B-3796F59E01B9}"/>
              </a:ext>
            </a:extLst>
          </p:cNvPr>
          <p:cNvSpPr txBox="1"/>
          <p:nvPr/>
        </p:nvSpPr>
        <p:spPr>
          <a:xfrm>
            <a:off x="5032467" y="2433583"/>
            <a:ext cx="3279887" cy="2031325"/>
          </a:xfrm>
          <a:prstGeom prst="rect">
            <a:avLst/>
          </a:prstGeom>
          <a:noFill/>
        </p:spPr>
        <p:txBody>
          <a:bodyPr wrap="square">
            <a:spAutoFit/>
          </a:bodyPr>
          <a:lstStyle/>
          <a:p>
            <a:pPr marL="257175" indent="-257175">
              <a:buFont typeface="Arial" panose="020B0604020202020204" pitchFamily="34" charset="0"/>
              <a:buChar char="•"/>
            </a:pPr>
            <a:r>
              <a:rPr lang="en-US" dirty="0"/>
              <a:t>Added to food as the result of food-contact use (food contact substance)</a:t>
            </a:r>
          </a:p>
          <a:p>
            <a:pPr marL="257175" indent="-257175">
              <a:buFont typeface="Arial" panose="020B0604020202020204" pitchFamily="34" charset="0"/>
              <a:buChar char="•"/>
            </a:pPr>
            <a:r>
              <a:rPr lang="en-US" dirty="0"/>
              <a:t>Not intended to have a technical effect in or on the food</a:t>
            </a:r>
          </a:p>
          <a:p>
            <a:pPr marL="257175" indent="-257175">
              <a:buFont typeface="Arial" panose="020B0604020202020204" pitchFamily="34" charset="0"/>
              <a:buChar char="•"/>
            </a:pPr>
            <a:r>
              <a:rPr lang="en-US" dirty="0"/>
              <a:t>FCN</a:t>
            </a:r>
          </a:p>
        </p:txBody>
      </p:sp>
      <p:sp>
        <p:nvSpPr>
          <p:cNvPr id="12" name="TextBox 11">
            <a:extLst>
              <a:ext uri="{FF2B5EF4-FFF2-40B4-BE49-F238E27FC236}">
                <a16:creationId xmlns:a16="http://schemas.microsoft.com/office/drawing/2014/main" id="{E1C56743-2DDE-E7CA-B5E6-7EF7D577FF42}"/>
              </a:ext>
            </a:extLst>
          </p:cNvPr>
          <p:cNvSpPr txBox="1"/>
          <p:nvPr/>
        </p:nvSpPr>
        <p:spPr>
          <a:xfrm>
            <a:off x="831647" y="2433583"/>
            <a:ext cx="3279887" cy="1754326"/>
          </a:xfrm>
          <a:prstGeom prst="rect">
            <a:avLst/>
          </a:prstGeom>
          <a:noFill/>
        </p:spPr>
        <p:txBody>
          <a:bodyPr wrap="square">
            <a:spAutoFit/>
          </a:bodyPr>
          <a:lstStyle/>
          <a:p>
            <a:pPr marL="257175" indent="-257175">
              <a:buFont typeface="Arial" panose="020B0604020202020204" pitchFamily="34" charset="0"/>
              <a:buChar char="•"/>
            </a:pPr>
            <a:r>
              <a:rPr lang="en-US" dirty="0"/>
              <a:t>Directly added to food, technical effect in food, remain in food</a:t>
            </a:r>
          </a:p>
          <a:p>
            <a:pPr marL="257175" indent="-257175">
              <a:buFont typeface="Arial" panose="020B0604020202020204" pitchFamily="34" charset="0"/>
              <a:buChar char="•"/>
            </a:pPr>
            <a:r>
              <a:rPr lang="en-US" dirty="0"/>
              <a:t>Food additive petition (FAP), Generally Recognized as Safe (GRAS)</a:t>
            </a:r>
          </a:p>
        </p:txBody>
      </p:sp>
      <p:sp>
        <p:nvSpPr>
          <p:cNvPr id="14" name="TextBox 13">
            <a:extLst>
              <a:ext uri="{FF2B5EF4-FFF2-40B4-BE49-F238E27FC236}">
                <a16:creationId xmlns:a16="http://schemas.microsoft.com/office/drawing/2014/main" id="{AC683939-6061-3E6C-C011-9824D187A29A}"/>
              </a:ext>
            </a:extLst>
          </p:cNvPr>
          <p:cNvSpPr txBox="1"/>
          <p:nvPr/>
        </p:nvSpPr>
        <p:spPr>
          <a:xfrm>
            <a:off x="5032467" y="1923626"/>
            <a:ext cx="3279887" cy="461665"/>
          </a:xfrm>
          <a:prstGeom prst="rect">
            <a:avLst/>
          </a:prstGeom>
          <a:solidFill>
            <a:schemeClr val="accent4"/>
          </a:solidFill>
          <a:ln>
            <a:noFill/>
          </a:ln>
          <a:effectLst/>
        </p:spPr>
        <p:txBody>
          <a:bodyPr wrap="square">
            <a:spAutoFit/>
          </a:bodyPr>
          <a:lstStyle/>
          <a:p>
            <a:pPr algn="ctr"/>
            <a:r>
              <a:rPr lang="en-US" sz="2400" dirty="0">
                <a:solidFill>
                  <a:schemeClr val="bg1"/>
                </a:solidFill>
              </a:rPr>
              <a:t>Indirect Food Additive</a:t>
            </a:r>
          </a:p>
        </p:txBody>
      </p:sp>
      <p:sp>
        <p:nvSpPr>
          <p:cNvPr id="16" name="TextBox 15">
            <a:extLst>
              <a:ext uri="{FF2B5EF4-FFF2-40B4-BE49-F238E27FC236}">
                <a16:creationId xmlns:a16="http://schemas.microsoft.com/office/drawing/2014/main" id="{F33D2671-C3BB-B4AE-9CE3-5885537B3A9C}"/>
              </a:ext>
            </a:extLst>
          </p:cNvPr>
          <p:cNvSpPr txBox="1"/>
          <p:nvPr/>
        </p:nvSpPr>
        <p:spPr>
          <a:xfrm>
            <a:off x="650631" y="1097596"/>
            <a:ext cx="7661723" cy="830997"/>
          </a:xfrm>
          <a:prstGeom prst="rect">
            <a:avLst/>
          </a:prstGeom>
          <a:noFill/>
        </p:spPr>
        <p:txBody>
          <a:bodyPr wrap="square">
            <a:spAutoFit/>
          </a:bodyPr>
          <a:lstStyle/>
          <a:p>
            <a:pPr algn="ctr"/>
            <a:r>
              <a:rPr lang="en-US" altLang="en-US" sz="2400" dirty="0"/>
              <a:t>Any substance that may reasonably be expected to become a component, or otherwise affect the characteristic, of food.</a:t>
            </a:r>
            <a:endParaRPr lang="en-US" altLang="en-US" sz="2100" dirty="0"/>
          </a:p>
        </p:txBody>
      </p:sp>
      <p:sp>
        <p:nvSpPr>
          <p:cNvPr id="10" name="Title 1">
            <a:extLst>
              <a:ext uri="{FF2B5EF4-FFF2-40B4-BE49-F238E27FC236}">
                <a16:creationId xmlns:a16="http://schemas.microsoft.com/office/drawing/2014/main" id="{A04260B8-7E7A-BDB9-09B7-4C8341C4308A}"/>
              </a:ext>
            </a:extLst>
          </p:cNvPr>
          <p:cNvSpPr txBox="1">
            <a:spLocks/>
          </p:cNvSpPr>
          <p:nvPr/>
        </p:nvSpPr>
        <p:spPr>
          <a:xfrm>
            <a:off x="1101012" y="21865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pPr algn="l"/>
            <a:r>
              <a:rPr lang="en-US" sz="3600" b="1" dirty="0"/>
              <a:t>Food additives</a:t>
            </a:r>
          </a:p>
        </p:txBody>
      </p:sp>
      <p:sp>
        <p:nvSpPr>
          <p:cNvPr id="11" name="Footer Placeholder 4">
            <a:extLst>
              <a:ext uri="{FF2B5EF4-FFF2-40B4-BE49-F238E27FC236}">
                <a16:creationId xmlns:a16="http://schemas.microsoft.com/office/drawing/2014/main" id="{EBA9B5CE-F78D-C6B4-05BB-2BA9E2867FF7}"/>
              </a:ext>
            </a:extLst>
          </p:cNvPr>
          <p:cNvSpPr>
            <a:spLocks noGrp="1"/>
          </p:cNvSpPr>
          <p:nvPr>
            <p:ph type="ftr" sz="quarter" idx="11"/>
          </p:nvPr>
        </p:nvSpPr>
        <p:spPr>
          <a:xfrm>
            <a:off x="304800" y="648046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a:extLst>
              <a:ext uri="{FF2B5EF4-FFF2-40B4-BE49-F238E27FC236}">
                <a16:creationId xmlns:a16="http://schemas.microsoft.com/office/drawing/2014/main" id="{DB7FF400-4586-CE2B-00BD-CE614486BD0C}"/>
              </a:ext>
            </a:extLst>
          </p:cNvPr>
          <p:cNvSpPr txBox="1"/>
          <p:nvPr/>
        </p:nvSpPr>
        <p:spPr>
          <a:xfrm>
            <a:off x="842529" y="4107762"/>
            <a:ext cx="3279887" cy="830997"/>
          </a:xfrm>
          <a:prstGeom prst="rect">
            <a:avLst/>
          </a:prstGeom>
          <a:solidFill>
            <a:schemeClr val="accent1"/>
          </a:solidFill>
          <a:ln>
            <a:noFill/>
          </a:ln>
          <a:effectLst/>
        </p:spPr>
        <p:txBody>
          <a:bodyPr wrap="square">
            <a:spAutoFit/>
          </a:bodyPr>
          <a:lstStyle/>
          <a:p>
            <a:pPr algn="ctr"/>
            <a:r>
              <a:rPr lang="en-US" sz="2400" dirty="0">
                <a:solidFill>
                  <a:schemeClr val="bg1"/>
                </a:solidFill>
              </a:rPr>
              <a:t>Secondary Direct Food Additive</a:t>
            </a:r>
          </a:p>
        </p:txBody>
      </p:sp>
      <p:sp>
        <p:nvSpPr>
          <p:cNvPr id="15" name="TextBox 14">
            <a:extLst>
              <a:ext uri="{FF2B5EF4-FFF2-40B4-BE49-F238E27FC236}">
                <a16:creationId xmlns:a16="http://schemas.microsoft.com/office/drawing/2014/main" id="{BDA853BF-6E0D-69E0-E899-592516F7B410}"/>
              </a:ext>
            </a:extLst>
          </p:cNvPr>
          <p:cNvSpPr txBox="1"/>
          <p:nvPr/>
        </p:nvSpPr>
        <p:spPr>
          <a:xfrm>
            <a:off x="842529" y="4987824"/>
            <a:ext cx="3279887" cy="1754326"/>
          </a:xfrm>
          <a:prstGeom prst="rect">
            <a:avLst/>
          </a:prstGeom>
          <a:noFill/>
        </p:spPr>
        <p:txBody>
          <a:bodyPr wrap="square">
            <a:spAutoFit/>
          </a:bodyPr>
          <a:lstStyle/>
          <a:p>
            <a:pPr marL="257175" indent="-257175">
              <a:buFont typeface="Arial" panose="020B0604020202020204" pitchFamily="34" charset="0"/>
              <a:buChar char="•"/>
            </a:pPr>
            <a:r>
              <a:rPr lang="en-US" dirty="0"/>
              <a:t>Substances added to food, not intended to remain in food after technical effect has been accomplished</a:t>
            </a:r>
          </a:p>
          <a:p>
            <a:pPr marL="257175" indent="-257175">
              <a:buFont typeface="Arial" panose="020B0604020202020204" pitchFamily="34" charset="0"/>
              <a:buChar char="•"/>
            </a:pPr>
            <a:r>
              <a:rPr lang="en-US" dirty="0"/>
              <a:t>FAP, GRAS, Food Contact notification (FCN)</a:t>
            </a:r>
          </a:p>
        </p:txBody>
      </p:sp>
    </p:spTree>
    <p:extLst>
      <p:ext uri="{BB962C8B-B14F-4D97-AF65-F5344CB8AC3E}">
        <p14:creationId xmlns:p14="http://schemas.microsoft.com/office/powerpoint/2010/main" val="3172183954"/>
      </p:ext>
    </p:extLst>
  </p:cSld>
  <p:clrMapOvr>
    <a:masterClrMapping/>
  </p:clrMapOvr>
  <mc:AlternateContent xmlns:mc="http://schemas.openxmlformats.org/markup-compatibility/2006" xmlns:p14="http://schemas.microsoft.com/office/powerpoint/2010/main">
    <mc:Choice Requires="p14">
      <p:transition spd="slow" p14:dur="2000" advTm="62030"/>
    </mc:Choice>
    <mc:Fallback xmlns="">
      <p:transition spd="slow" advTm="620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37FA4E-DEF1-472A-96E6-C765E92C2137}"/>
              </a:ext>
            </a:extLst>
          </p:cNvPr>
          <p:cNvSpPr>
            <a:spLocks noGrp="1" noChangeArrowheads="1"/>
          </p:cNvSpPr>
          <p:nvPr>
            <p:ph type="title"/>
          </p:nvPr>
        </p:nvSpPr>
        <p:spPr>
          <a:xfrm>
            <a:off x="457200" y="520983"/>
            <a:ext cx="8509000" cy="925512"/>
          </a:xfrm>
        </p:spPr>
        <p:txBody>
          <a:bodyPr/>
          <a:lstStyle/>
          <a:p>
            <a:pPr algn="l"/>
            <a:r>
              <a:rPr lang="en-US" altLang="en-US" sz="3600" b="1" dirty="0">
                <a:solidFill>
                  <a:schemeClr val="accent1"/>
                </a:solidFill>
                <a:latin typeface="+mn-lt"/>
              </a:rPr>
              <a:t>The Legal Basis</a:t>
            </a:r>
          </a:p>
        </p:txBody>
      </p:sp>
      <p:graphicFrame>
        <p:nvGraphicFramePr>
          <p:cNvPr id="6" name="Content Placeholder 5">
            <a:extLst>
              <a:ext uri="{FF2B5EF4-FFF2-40B4-BE49-F238E27FC236}">
                <a16:creationId xmlns:a16="http://schemas.microsoft.com/office/drawing/2014/main" id="{DBF34E7E-A86F-40E7-B87F-3592FAAE3DD2}"/>
              </a:ext>
            </a:extLst>
          </p:cNvPr>
          <p:cNvGraphicFramePr>
            <a:graphicFrameLocks noGrp="1"/>
          </p:cNvGraphicFramePr>
          <p:nvPr>
            <p:ph idx="1"/>
            <p:extLst>
              <p:ext uri="{D42A27DB-BD31-4B8C-83A1-F6EECF244321}">
                <p14:modId xmlns:p14="http://schemas.microsoft.com/office/powerpoint/2010/main" val="611346440"/>
              </p:ext>
            </p:extLst>
          </p:nvPr>
        </p:nvGraphicFramePr>
        <p:xfrm>
          <a:off x="457200" y="1799127"/>
          <a:ext cx="8229600" cy="480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2">
            <a:extLst>
              <a:ext uri="{FF2B5EF4-FFF2-40B4-BE49-F238E27FC236}">
                <a16:creationId xmlns:a16="http://schemas.microsoft.com/office/drawing/2014/main" id="{3CFC5E0C-0A7B-4235-A2CD-FBE48DEBE9D2}"/>
              </a:ext>
            </a:extLst>
          </p:cNvPr>
          <p:cNvSpPr/>
          <p:nvPr/>
        </p:nvSpPr>
        <p:spPr>
          <a:xfrm>
            <a:off x="609600" y="1242077"/>
            <a:ext cx="8077200" cy="838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One Safety Standard: Reasonable Certainty of No Harm</a:t>
            </a:r>
          </a:p>
        </p:txBody>
      </p:sp>
      <p:sp>
        <p:nvSpPr>
          <p:cNvPr id="21510" name="Footer Placeholder 3">
            <a:extLst>
              <a:ext uri="{FF2B5EF4-FFF2-40B4-BE49-F238E27FC236}">
                <a16:creationId xmlns:a16="http://schemas.microsoft.com/office/drawing/2014/main" id="{3119D6C8-C495-4F58-A816-E8309FC4BE0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defTabSz="457200">
              <a:defRPr sz="2800" b="1">
                <a:solidFill>
                  <a:srgbClr val="000000"/>
                </a:solidFill>
                <a:latin typeface="Arial" panose="020B0604020202020204" pitchFamily="34" charset="0"/>
                <a:cs typeface="Arial" panose="020B0604020202020204" pitchFamily="34" charset="0"/>
              </a:defRPr>
            </a:lvl1pPr>
            <a:lvl2pPr marL="742950" indent="-285750" algn="ctr" defTabSz="457200">
              <a:defRPr sz="2800" b="1">
                <a:solidFill>
                  <a:srgbClr val="000000"/>
                </a:solidFill>
                <a:latin typeface="Arial" panose="020B0604020202020204" pitchFamily="34" charset="0"/>
                <a:cs typeface="Arial" panose="020B0604020202020204" pitchFamily="34" charset="0"/>
              </a:defRPr>
            </a:lvl2pPr>
            <a:lvl3pPr marL="1143000" indent="-228600" algn="ctr" defTabSz="457200">
              <a:defRPr sz="2800" b="1">
                <a:solidFill>
                  <a:srgbClr val="000000"/>
                </a:solidFill>
                <a:latin typeface="Arial" panose="020B0604020202020204" pitchFamily="34" charset="0"/>
                <a:cs typeface="Arial" panose="020B0604020202020204" pitchFamily="34" charset="0"/>
              </a:defRPr>
            </a:lvl3pPr>
            <a:lvl4pPr marL="1600200" indent="-228600" algn="ctr" defTabSz="457200">
              <a:defRPr sz="2800" b="1">
                <a:solidFill>
                  <a:srgbClr val="000000"/>
                </a:solidFill>
                <a:latin typeface="Arial" panose="020B0604020202020204" pitchFamily="34" charset="0"/>
                <a:cs typeface="Arial" panose="020B0604020202020204" pitchFamily="34" charset="0"/>
              </a:defRPr>
            </a:lvl4pPr>
            <a:lvl5pPr marL="2057400" indent="-228600" algn="ctr" defTabSz="457200">
              <a:defRPr sz="2800" b="1">
                <a:solidFill>
                  <a:srgbClr val="000000"/>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2800" b="1">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558ED5"/>
                </a:solidFill>
                <a:effectLst/>
                <a:uLnTx/>
                <a:uFillTx/>
                <a:latin typeface="Helvetica" panose="020B0604020202020204" pitchFamily="34" charset="0"/>
                <a:ea typeface="+mn-ea"/>
                <a:cs typeface="Helvetica" panose="020B0604020202020204" pitchFamily="34" charset="0"/>
              </a:rPr>
              <a:t>www.fda.gov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74" y="303991"/>
            <a:ext cx="8509103" cy="926020"/>
          </a:xfrm>
        </p:spPr>
        <p:txBody>
          <a:bodyPr>
            <a:normAutofit/>
          </a:bodyPr>
          <a:lstStyle/>
          <a:p>
            <a:r>
              <a:rPr lang="en-US" sz="3600" b="1" dirty="0">
                <a:solidFill>
                  <a:schemeClr val="accent1"/>
                </a:solidFill>
                <a:latin typeface="+mn-lt"/>
              </a:rPr>
              <a:t>Pathways to Establish GRAS</a:t>
            </a:r>
          </a:p>
        </p:txBody>
      </p:sp>
      <p:sp>
        <p:nvSpPr>
          <p:cNvPr id="14" name="TextBox 13">
            <a:extLst>
              <a:ext uri="{FF2B5EF4-FFF2-40B4-BE49-F238E27FC236}">
                <a16:creationId xmlns:a16="http://schemas.microsoft.com/office/drawing/2014/main" id="{E00E6227-3AD9-43C9-B0E7-276E0E741404}"/>
              </a:ext>
            </a:extLst>
          </p:cNvPr>
          <p:cNvSpPr txBox="1"/>
          <p:nvPr/>
        </p:nvSpPr>
        <p:spPr>
          <a:xfrm>
            <a:off x="3641376" y="6369343"/>
            <a:ext cx="18886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21 CFR § 170.3(c)</a:t>
            </a:r>
          </a:p>
        </p:txBody>
      </p:sp>
      <p:sp>
        <p:nvSpPr>
          <p:cNvPr id="3" name="Footer 1">
            <a:extLst>
              <a:ext uri="{FF2B5EF4-FFF2-40B4-BE49-F238E27FC236}">
                <a16:creationId xmlns:a16="http://schemas.microsoft.com/office/drawing/2014/main" id="{4F86EEBF-5A6A-921A-CE59-2BA30D539522}"/>
              </a:ext>
            </a:extLst>
          </p:cNvPr>
          <p:cNvSpPr>
            <a:spLocks noGrp="1"/>
          </p:cNvSpPr>
          <p:nvPr>
            <p:ph type="ftr" sz="quarter" idx="11"/>
          </p:nvPr>
        </p:nvSpPr>
        <p:spPr>
          <a:xfrm>
            <a:off x="304800" y="6384925"/>
            <a:ext cx="2895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graphicFrame>
        <p:nvGraphicFramePr>
          <p:cNvPr id="5" name="Diagram 4">
            <a:extLst>
              <a:ext uri="{FF2B5EF4-FFF2-40B4-BE49-F238E27FC236}">
                <a16:creationId xmlns:a16="http://schemas.microsoft.com/office/drawing/2014/main" id="{54317623-52E4-935A-A429-0CE98036485A}"/>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41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8261CD0-E1E0-049D-319B-3063C4A84F9B}"/>
              </a:ext>
            </a:extLst>
          </p:cNvPr>
          <p:cNvSpPr>
            <a:spLocks noGrp="1"/>
          </p:cNvSpPr>
          <p:nvPr>
            <p:ph type="title"/>
          </p:nvPr>
        </p:nvSpPr>
        <p:spPr/>
        <p:txBody>
          <a:bodyPr>
            <a:normAutofit/>
          </a:bodyPr>
          <a:lstStyle/>
          <a:p>
            <a:r>
              <a:rPr lang="en-US" sz="3600" b="1" dirty="0">
                <a:solidFill>
                  <a:schemeClr val="accent1"/>
                </a:solidFill>
                <a:latin typeface="+mn-lt"/>
              </a:rPr>
              <a:t>Food Additives and GRAS ingredients</a:t>
            </a:r>
          </a:p>
        </p:txBody>
      </p:sp>
      <p:sp>
        <p:nvSpPr>
          <p:cNvPr id="3" name="Footer 1">
            <a:extLst>
              <a:ext uri="{FF2B5EF4-FFF2-40B4-BE49-F238E27FC236}">
                <a16:creationId xmlns:a16="http://schemas.microsoft.com/office/drawing/2014/main" id="{4F86EEBF-5A6A-921A-CE59-2BA30D53952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graphicFrame>
        <p:nvGraphicFramePr>
          <p:cNvPr id="10" name="Diagram 9">
            <a:extLst>
              <a:ext uri="{FF2B5EF4-FFF2-40B4-BE49-F238E27FC236}">
                <a16:creationId xmlns:a16="http://schemas.microsoft.com/office/drawing/2014/main" id="{4F770602-F5B2-D9DB-AC25-8BE82DB70625}"/>
              </a:ext>
            </a:extLst>
          </p:cNvPr>
          <p:cNvGraphicFramePr/>
          <p:nvPr>
            <p:extLst>
              <p:ext uri="{D42A27DB-BD31-4B8C-83A1-F6EECF244321}">
                <p14:modId xmlns:p14="http://schemas.microsoft.com/office/powerpoint/2010/main" val="3584268772"/>
              </p:ext>
            </p:extLst>
          </p:nvPr>
        </p:nvGraphicFramePr>
        <p:xfrm>
          <a:off x="304800" y="1201272"/>
          <a:ext cx="7969624" cy="481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984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007DBA"/>
                </a:solidFill>
                <a:latin typeface="+mj-lt"/>
                <a:ea typeface="+mj-ea"/>
                <a:cs typeface="+mj-cs"/>
              </a:defRPr>
            </a:lvl1pPr>
          </a:lstStyle>
          <a:p>
            <a:r>
              <a:rPr lang="en-US" sz="4000" b="1" dirty="0"/>
              <a:t>Safety Standard</a:t>
            </a:r>
          </a:p>
        </p:txBody>
      </p:sp>
      <p:sp>
        <p:nvSpPr>
          <p:cNvPr id="10" name="Footer Placeholder 4"/>
          <p:cNvSpPr>
            <a:spLocks noGrp="1"/>
          </p:cNvSpPr>
          <p:nvPr>
            <p:ph type="ftr" sz="quarter" idx="11"/>
          </p:nvPr>
        </p:nvSpPr>
        <p:spPr>
          <a:xfrm>
            <a:off x="304800" y="6384927"/>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4" name="Content Placeholder 3">
            <a:extLst>
              <a:ext uri="{FF2B5EF4-FFF2-40B4-BE49-F238E27FC236}">
                <a16:creationId xmlns:a16="http://schemas.microsoft.com/office/drawing/2014/main" id="{4D3D2969-15FD-4F94-92C5-226525F70161}"/>
              </a:ext>
            </a:extLst>
          </p:cNvPr>
          <p:cNvSpPr>
            <a:spLocks noGrp="1"/>
          </p:cNvSpPr>
          <p:nvPr>
            <p:ph idx="1"/>
          </p:nvPr>
        </p:nvSpPr>
        <p:spPr>
          <a:xfrm>
            <a:off x="457200" y="1308649"/>
            <a:ext cx="8229600" cy="4954356"/>
          </a:xfrm>
        </p:spPr>
        <p:txBody>
          <a:bodyPr>
            <a:noAutofit/>
          </a:bodyPr>
          <a:lstStyle/>
          <a:p>
            <a:pPr>
              <a:lnSpc>
                <a:spcPct val="80000"/>
              </a:lnSpc>
              <a:spcBef>
                <a:spcPts val="0"/>
              </a:spcBef>
              <a:spcAft>
                <a:spcPts val="1800"/>
              </a:spcAft>
            </a:pPr>
            <a:r>
              <a:rPr lang="en-US" altLang="en-US" sz="2400" dirty="0">
                <a:solidFill>
                  <a:schemeClr val="tx1"/>
                </a:solidFill>
              </a:rPr>
              <a:t>Legislative History of the FD&amp;C Act:</a:t>
            </a:r>
          </a:p>
          <a:p>
            <a:pPr lvl="1">
              <a:lnSpc>
                <a:spcPct val="80000"/>
              </a:lnSpc>
              <a:spcBef>
                <a:spcPts val="0"/>
              </a:spcBef>
              <a:spcAft>
                <a:spcPts val="1800"/>
              </a:spcAft>
            </a:pPr>
            <a:r>
              <a:rPr lang="en-US" altLang="en-US" sz="2400" dirty="0">
                <a:solidFill>
                  <a:schemeClr val="tx1"/>
                </a:solidFill>
              </a:rPr>
              <a:t>“The concept of safety used in this legislation involves the question of whether a substance is hazardous to the health of man or animal. Safety requires proof of a </a:t>
            </a:r>
            <a:r>
              <a:rPr lang="en-US" altLang="en-US" sz="2400" dirty="0">
                <a:solidFill>
                  <a:srgbClr val="0070C0"/>
                </a:solidFill>
              </a:rPr>
              <a:t>reasonable certainty that no harm will result from the proposed use of an additive</a:t>
            </a:r>
            <a:r>
              <a:rPr lang="en-US" altLang="en-US" sz="2400" dirty="0">
                <a:solidFill>
                  <a:schemeClr val="tx1"/>
                </a:solidFill>
              </a:rPr>
              <a:t>.”</a:t>
            </a:r>
          </a:p>
          <a:p>
            <a:pPr lvl="1">
              <a:lnSpc>
                <a:spcPct val="80000"/>
              </a:lnSpc>
              <a:spcBef>
                <a:spcPts val="0"/>
              </a:spcBef>
              <a:spcAft>
                <a:spcPts val="1800"/>
              </a:spcAft>
            </a:pPr>
            <a:r>
              <a:rPr lang="en-US" altLang="en-US" sz="2400" dirty="0">
                <a:solidFill>
                  <a:schemeClr val="tx1"/>
                </a:solidFill>
              </a:rPr>
              <a:t>“It does not—and cannot—require proof beyond any possible doubt that no harm will result under any conceivable circumstance.”</a:t>
            </a:r>
          </a:p>
          <a:p>
            <a:pPr lvl="1">
              <a:lnSpc>
                <a:spcPct val="80000"/>
              </a:lnSpc>
              <a:spcBef>
                <a:spcPts val="0"/>
              </a:spcBef>
              <a:spcAft>
                <a:spcPts val="1800"/>
              </a:spcAft>
            </a:pPr>
            <a:r>
              <a:rPr lang="en-US" altLang="en-US" sz="2400" dirty="0">
                <a:solidFill>
                  <a:schemeClr val="tx1"/>
                </a:solidFill>
              </a:rPr>
              <a:t>H.R. Report No. 2284, 85</a:t>
            </a:r>
            <a:r>
              <a:rPr lang="en-US" altLang="en-US" sz="2400" baseline="30000" dirty="0">
                <a:solidFill>
                  <a:schemeClr val="tx1"/>
                </a:solidFill>
              </a:rPr>
              <a:t>th</a:t>
            </a:r>
            <a:r>
              <a:rPr lang="en-US" altLang="en-US" sz="2400" dirty="0">
                <a:solidFill>
                  <a:schemeClr val="tx1"/>
                </a:solidFill>
              </a:rPr>
              <a:t> Congress 1958</a:t>
            </a:r>
          </a:p>
        </p:txBody>
      </p:sp>
      <p:pic>
        <p:nvPicPr>
          <p:cNvPr id="3" name="Picture 2" descr="A picture containing text&#10;&#10;Description automatically generated">
            <a:extLst>
              <a:ext uri="{FF2B5EF4-FFF2-40B4-BE49-F238E27FC236}">
                <a16:creationId xmlns:a16="http://schemas.microsoft.com/office/drawing/2014/main" id="{B67CCAED-A83F-750E-A7FA-C29FAA602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230" y="4287462"/>
            <a:ext cx="1939290" cy="2462590"/>
          </a:xfrm>
          <a:prstGeom prst="rect">
            <a:avLst/>
          </a:prstGeom>
        </p:spPr>
      </p:pic>
    </p:spTree>
    <p:extLst>
      <p:ext uri="{BB962C8B-B14F-4D97-AF65-F5344CB8AC3E}">
        <p14:creationId xmlns:p14="http://schemas.microsoft.com/office/powerpoint/2010/main" val="2632821575"/>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DA_PP_Final_Use_Th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6A08FBD5310342BF958ADCB470BE9A" ma:contentTypeVersion="15" ma:contentTypeDescription="Create a new document." ma:contentTypeScope="" ma:versionID="3a289bb6b4eeb4677f2987775954c470">
  <xsd:schema xmlns:xsd="http://www.w3.org/2001/XMLSchema" xmlns:xs="http://www.w3.org/2001/XMLSchema" xmlns:p="http://schemas.microsoft.com/office/2006/metadata/properties" xmlns:ns3="978cbee1-b604-4d95-9f89-3d25ff6383a8" xmlns:ns4="ecc0eb5f-8763-404a-8c31-210cabb72f88" targetNamespace="http://schemas.microsoft.com/office/2006/metadata/properties" ma:root="true" ma:fieldsID="8a5ef5292a9b4247b702c6146a0ff0d9" ns3:_="" ns4:_="">
    <xsd:import namespace="978cbee1-b604-4d95-9f89-3d25ff6383a8"/>
    <xsd:import namespace="ecc0eb5f-8763-404a-8c31-210cabb72f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cbee1-b604-4d95-9f89-3d25ff6383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c0eb5f-8763-404a-8c31-210cabb72f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78cbee1-b604-4d95-9f89-3d25ff6383a8" xsi:nil="true"/>
  </documentManagement>
</p:properties>
</file>

<file path=customXml/itemProps1.xml><?xml version="1.0" encoding="utf-8"?>
<ds:datastoreItem xmlns:ds="http://schemas.openxmlformats.org/officeDocument/2006/customXml" ds:itemID="{5F977BCC-C4CA-4785-952E-6C9BB5A20D0D}">
  <ds:schemaRefs>
    <ds:schemaRef ds:uri="http://schemas.microsoft.com/sharepoint/v3/contenttype/forms"/>
  </ds:schemaRefs>
</ds:datastoreItem>
</file>

<file path=customXml/itemProps2.xml><?xml version="1.0" encoding="utf-8"?>
<ds:datastoreItem xmlns:ds="http://schemas.openxmlformats.org/officeDocument/2006/customXml" ds:itemID="{277ABFF7-4D3E-4678-8820-AF717DA68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cbee1-b604-4d95-9f89-3d25ff6383a8"/>
    <ds:schemaRef ds:uri="ecc0eb5f-8763-404a-8c31-210cabb72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008452-2639-4091-8CF3-2B5ED9BCB8A1}">
  <ds:schemaRefs>
    <ds:schemaRef ds:uri="978cbee1-b604-4d95-9f89-3d25ff6383a8"/>
    <ds:schemaRef ds:uri="ecc0eb5f-8763-404a-8c31-210cabb72f8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39344</TotalTime>
  <Words>1020</Words>
  <Application>Microsoft Office PowerPoint</Application>
  <PresentationFormat>On-screen Show (4:3)</PresentationFormat>
  <Paragraphs>161</Paragraphs>
  <Slides>17</Slides>
  <Notes>17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Helvetica</vt:lpstr>
      <vt:lpstr>1_Office Theme</vt:lpstr>
      <vt:lpstr>1_FDA_PP_Final_Use_This</vt:lpstr>
      <vt:lpstr>Office Theme</vt:lpstr>
      <vt:lpstr>2_Office Theme</vt:lpstr>
      <vt:lpstr>Premarket Review of Food Ingredients in the United States </vt:lpstr>
      <vt:lpstr>PowerPoint Presentation</vt:lpstr>
      <vt:lpstr>Federal Food, Drug, and Cosmetic Act</vt:lpstr>
      <vt:lpstr>PowerPoint Presentation</vt:lpstr>
      <vt:lpstr>PowerPoint Presentation</vt:lpstr>
      <vt:lpstr>The Legal Basis</vt:lpstr>
      <vt:lpstr>Pathways to Establish GRAS</vt:lpstr>
      <vt:lpstr>Food Additives and GRAS ingredients</vt:lpstr>
      <vt:lpstr>PowerPoint Presentation</vt:lpstr>
      <vt:lpstr>PowerPoint Presentation</vt:lpstr>
      <vt:lpstr>PowerPoint Presentation</vt:lpstr>
      <vt:lpstr>Notes about GRAS Ingredients</vt:lpstr>
      <vt:lpstr>cultured Animal cells used for HUMAN food production</vt:lpstr>
      <vt:lpstr>PowerPoint Presentation</vt:lpstr>
      <vt:lpstr>PowerPoint Presentation</vt:lpstr>
      <vt:lpstr>PowerPoint Presentation</vt:lpstr>
      <vt:lpstr>PowerPoint Presentation</vt:lpstr>
    </vt:vector>
  </TitlesOfParts>
  <Company>FDA Scientific Computing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Ingredient Regulation in the United States</dc:title>
  <dc:creator>Todorov, Todor</dc:creator>
  <cp:lastModifiedBy>Vernora R Petty</cp:lastModifiedBy>
  <cp:revision>11</cp:revision>
  <dcterms:created xsi:type="dcterms:W3CDTF">2023-07-21T15:19:01Z</dcterms:created>
  <dcterms:modified xsi:type="dcterms:W3CDTF">2024-01-16T22:03:14Z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0x010100076A08FBD5310342BF958ADCB470BE9A</vt:lpwstr>
  </property>
</Properties>
</file>